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1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64" y="3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28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8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9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5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6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1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2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0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6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0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4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AD022-8C57-4A5C-8BC3-996E32AB8C47}" type="datetimeFigureOut">
              <a:rPr lang="en-US" smtClean="0"/>
              <a:t>6/6/2018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B35E9-798E-4072-B745-C30449D980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9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3" y="0"/>
            <a:ext cx="119032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343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Reiner Schlitzer</dc:creator>
  <cp:lastModifiedBy>Reiner Schlitzer</cp:lastModifiedBy>
  <cp:revision>1</cp:revision>
  <dcterms:created xsi:type="dcterms:W3CDTF">2018-06-06T06:41:32Z</dcterms:created>
  <dcterms:modified xsi:type="dcterms:W3CDTF">2018-06-06T06:44:04Z</dcterms:modified>
</cp:coreProperties>
</file>