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2" r:id="rId8"/>
    <p:sldId id="262" r:id="rId9"/>
    <p:sldId id="266" r:id="rId10"/>
    <p:sldId id="268" r:id="rId11"/>
    <p:sldId id="267" r:id="rId12"/>
    <p:sldId id="283" r:id="rId13"/>
    <p:sldId id="275" r:id="rId14"/>
    <p:sldId id="273" r:id="rId15"/>
    <p:sldId id="274" r:id="rId16"/>
    <p:sldId id="295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85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2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3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6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69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9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2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21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9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FFC3CA-D3CE-4838-A2FB-ABB91775BF9E}" type="datetimeFigureOut">
              <a:rPr lang="it-IT" smtClean="0"/>
              <a:t>24/06/2019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88AD23-FE13-414E-89CE-4765DE17F6A8}" type="slidenum">
              <a:rPr lang="it-IT" smtClean="0"/>
              <a:t>‹N°›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4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gi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4.gif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CDI HTTP-API environments at </a:t>
            </a:r>
            <a:r>
              <a:rPr lang="en-GB" dirty="0"/>
              <a:t>EUDAT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9200" y="4823555"/>
            <a:ext cx="9936480" cy="127350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Picture 6" descr="Risultati immagini per seadataclou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24674"/>
          <a:stretch/>
        </p:blipFill>
        <p:spPr bwMode="auto">
          <a:xfrm>
            <a:off x="228181" y="188429"/>
            <a:ext cx="30528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46" y="260509"/>
            <a:ext cx="212543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t" anchorCtr="0">
            <a:normAutofit/>
          </a:bodyPr>
          <a:lstStyle/>
          <a:p>
            <a:r>
              <a:rPr lang="it-IT" sz="4000" dirty="0" smtClean="0"/>
              <a:t>TEST </a:t>
            </a:r>
            <a:r>
              <a:rPr lang="it-IT" sz="4000" dirty="0" err="1" smtClean="0"/>
              <a:t>environment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Deployment of </a:t>
            </a:r>
            <a:r>
              <a:rPr lang="it-IT" sz="3000" dirty="0" err="1" smtClean="0"/>
              <a:t>latest</a:t>
            </a:r>
            <a:r>
              <a:rPr lang="it-IT" sz="3000" dirty="0" smtClean="0"/>
              <a:t> </a:t>
            </a:r>
            <a:r>
              <a:rPr lang="it-IT" sz="3000" b="1" dirty="0" err="1" smtClean="0"/>
              <a:t>stable</a:t>
            </a:r>
            <a:r>
              <a:rPr lang="it-IT" sz="3000" b="1" dirty="0" smtClean="0"/>
              <a:t> </a:t>
            </a:r>
            <a:r>
              <a:rPr lang="it-IT" sz="3000" b="1" dirty="0" err="1" smtClean="0"/>
              <a:t>version</a:t>
            </a:r>
            <a:endParaRPr lang="it-IT" sz="3000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/>
              <a:t> </a:t>
            </a:r>
            <a:r>
              <a:rPr lang="it-IT" sz="3000" dirty="0" err="1" smtClean="0"/>
              <a:t>Working</a:t>
            </a:r>
            <a:r>
              <a:rPr lang="it-IT" sz="3000" dirty="0" smtClean="0"/>
              <a:t> </a:t>
            </a:r>
            <a:r>
              <a:rPr lang="it-IT" sz="3000" dirty="0" err="1" smtClean="0"/>
              <a:t>functionalities</a:t>
            </a:r>
            <a:endParaRPr lang="it-IT" sz="30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</a:t>
            </a:r>
            <a:r>
              <a:rPr lang="it-IT" sz="3000" dirty="0" err="1" smtClean="0"/>
              <a:t>Accessible</a:t>
            </a:r>
            <a:r>
              <a:rPr lang="it-IT" sz="3000" dirty="0" smtClean="0"/>
              <a:t> to </a:t>
            </a:r>
            <a:r>
              <a:rPr lang="it-IT" sz="3000" b="1" dirty="0" err="1" smtClean="0"/>
              <a:t>all</a:t>
            </a:r>
            <a:r>
              <a:rPr lang="it-IT" sz="3000" b="1" dirty="0" smtClean="0"/>
              <a:t> SDC </a:t>
            </a:r>
            <a:r>
              <a:rPr lang="it-IT" sz="3000" b="1" dirty="0" err="1" smtClean="0"/>
              <a:t>partners</a:t>
            </a:r>
            <a:endParaRPr lang="it-IT" sz="30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b="1" dirty="0" smtClean="0"/>
              <a:t> </a:t>
            </a:r>
            <a:r>
              <a:rPr lang="it-IT" sz="3000" b="1" dirty="0" err="1" smtClean="0"/>
              <a:t>Temporary</a:t>
            </a:r>
            <a:r>
              <a:rPr lang="it-IT" sz="3000" dirty="0" smtClean="0"/>
              <a:t> </a:t>
            </a:r>
            <a:r>
              <a:rPr lang="it-IT" sz="3000" b="1" dirty="0"/>
              <a:t>data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</a:t>
            </a:r>
            <a:r>
              <a:rPr lang="it-IT" sz="3000" dirty="0" err="1" smtClean="0"/>
              <a:t>Currently</a:t>
            </a:r>
            <a:r>
              <a:rPr lang="it-IT" sz="3000" dirty="0" smtClean="0"/>
              <a:t> </a:t>
            </a:r>
            <a:r>
              <a:rPr lang="it-IT" sz="3000" dirty="0" err="1" smtClean="0"/>
              <a:t>installed</a:t>
            </a:r>
            <a:r>
              <a:rPr lang="it-IT" sz="3000" dirty="0" smtClean="0"/>
              <a:t> </a:t>
            </a:r>
            <a:r>
              <a:rPr lang="it-IT" sz="3000" dirty="0" err="1" smtClean="0"/>
              <a:t>at</a:t>
            </a:r>
            <a:r>
              <a:rPr lang="it-IT" sz="3000" dirty="0" smtClean="0"/>
              <a:t> </a:t>
            </a:r>
            <a:r>
              <a:rPr lang="it-IT" sz="3000" b="1" dirty="0" smtClean="0"/>
              <a:t>CSC</a:t>
            </a:r>
            <a:endParaRPr lang="it-IT" sz="3000" b="1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10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002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t" anchorCtr="0">
            <a:normAutofit/>
          </a:bodyPr>
          <a:lstStyle/>
          <a:p>
            <a:r>
              <a:rPr lang="it-IT" sz="4000" dirty="0" smtClean="0"/>
              <a:t>PRODUCTION </a:t>
            </a:r>
            <a:r>
              <a:rPr lang="it-IT" sz="4000" dirty="0" err="1" smtClean="0"/>
              <a:t>environment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Deployment of </a:t>
            </a:r>
            <a:r>
              <a:rPr lang="it-IT" sz="3000" dirty="0" err="1" smtClean="0"/>
              <a:t>latest</a:t>
            </a:r>
            <a:r>
              <a:rPr lang="it-IT" sz="3000" dirty="0" smtClean="0"/>
              <a:t> </a:t>
            </a:r>
            <a:r>
              <a:rPr lang="it-IT" sz="3000" b="1" dirty="0" err="1" smtClean="0"/>
              <a:t>stable</a:t>
            </a:r>
            <a:r>
              <a:rPr lang="it-IT" sz="3000" b="1" dirty="0" smtClean="0"/>
              <a:t> </a:t>
            </a:r>
            <a:r>
              <a:rPr lang="it-IT" sz="3000" b="1" dirty="0" err="1" smtClean="0"/>
              <a:t>version</a:t>
            </a:r>
            <a:endParaRPr lang="it-IT" sz="3000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/>
              <a:t> </a:t>
            </a:r>
            <a:r>
              <a:rPr lang="it-IT" sz="3000" dirty="0" err="1" smtClean="0"/>
              <a:t>Fully</a:t>
            </a:r>
            <a:r>
              <a:rPr lang="it-IT" sz="3000" dirty="0" smtClean="0"/>
              <a:t> </a:t>
            </a:r>
            <a:r>
              <a:rPr lang="it-IT" sz="3000" dirty="0" err="1" smtClean="0"/>
              <a:t>working</a:t>
            </a:r>
            <a:r>
              <a:rPr lang="it-IT" sz="3000" dirty="0" smtClean="0"/>
              <a:t> </a:t>
            </a:r>
            <a:r>
              <a:rPr lang="it-IT" sz="3000" dirty="0" err="1" smtClean="0"/>
              <a:t>functiontalities</a:t>
            </a:r>
            <a:endParaRPr lang="it-IT" sz="30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</a:t>
            </a:r>
            <a:r>
              <a:rPr lang="it-IT" sz="3000" dirty="0" err="1" smtClean="0"/>
              <a:t>Accessible</a:t>
            </a:r>
            <a:r>
              <a:rPr lang="it-IT" sz="3000" dirty="0" smtClean="0"/>
              <a:t> to </a:t>
            </a:r>
            <a:r>
              <a:rPr lang="it-IT" sz="3000" b="1" dirty="0" err="1" smtClean="0"/>
              <a:t>all</a:t>
            </a:r>
            <a:r>
              <a:rPr lang="it-IT" sz="3000" b="1" dirty="0" smtClean="0"/>
              <a:t> SDC </a:t>
            </a:r>
            <a:r>
              <a:rPr lang="it-IT" sz="3000" b="1" dirty="0" err="1" smtClean="0"/>
              <a:t>partners</a:t>
            </a:r>
            <a:endParaRPr lang="it-IT" sz="30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b="1" dirty="0" smtClean="0"/>
              <a:t> Production</a:t>
            </a:r>
            <a:r>
              <a:rPr lang="it-IT" sz="3000" dirty="0" smtClean="0"/>
              <a:t> </a:t>
            </a:r>
            <a:r>
              <a:rPr lang="it-IT" sz="3000" b="1" dirty="0"/>
              <a:t>data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</a:t>
            </a:r>
            <a:r>
              <a:rPr lang="it-IT" sz="3000" dirty="0" err="1" smtClean="0"/>
              <a:t>Currently</a:t>
            </a:r>
            <a:r>
              <a:rPr lang="it-IT" sz="3000" dirty="0" smtClean="0"/>
              <a:t> </a:t>
            </a:r>
            <a:r>
              <a:rPr lang="it-IT" sz="3000" dirty="0" err="1" smtClean="0"/>
              <a:t>installed</a:t>
            </a:r>
            <a:r>
              <a:rPr lang="it-IT" sz="3000" dirty="0" smtClean="0"/>
              <a:t> </a:t>
            </a:r>
            <a:r>
              <a:rPr lang="it-IT" sz="3000" dirty="0" err="1" smtClean="0"/>
              <a:t>at</a:t>
            </a:r>
            <a:r>
              <a:rPr lang="it-IT" sz="3000" dirty="0" smtClean="0"/>
              <a:t> </a:t>
            </a:r>
            <a:r>
              <a:rPr lang="it-IT" sz="3000" b="1" dirty="0" smtClean="0"/>
              <a:t>CSC</a:t>
            </a:r>
            <a:endParaRPr lang="it-IT" sz="3000" b="1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11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524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ritagliati in diagonale 3"/>
          <p:cNvSpPr/>
          <p:nvPr/>
        </p:nvSpPr>
        <p:spPr>
          <a:xfrm>
            <a:off x="2098991" y="3307819"/>
            <a:ext cx="1918252" cy="1273632"/>
          </a:xfrm>
          <a:prstGeom prst="snip2DiagRect">
            <a:avLst>
              <a:gd name="adj1" fmla="val 0"/>
              <a:gd name="adj2" fmla="val 380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Filesystem</a:t>
            </a:r>
            <a:endParaRPr lang="it-IT" dirty="0"/>
          </a:p>
        </p:txBody>
      </p:sp>
      <p:sp>
        <p:nvSpPr>
          <p:cNvPr id="5" name="Rettangolo con angoli ritagliati in diagonale 4"/>
          <p:cNvSpPr/>
          <p:nvPr/>
        </p:nvSpPr>
        <p:spPr>
          <a:xfrm>
            <a:off x="9099088" y="2576296"/>
            <a:ext cx="2572846" cy="1686467"/>
          </a:xfrm>
          <a:prstGeom prst="snip2DiagRect">
            <a:avLst>
              <a:gd name="adj1" fmla="val 0"/>
              <a:gd name="adj2" fmla="val 380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Filesystem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78032" y="1249026"/>
            <a:ext cx="1488550" cy="7079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HTTP </a:t>
            </a:r>
            <a:r>
              <a:rPr lang="it-IT" dirty="0" err="1" smtClean="0"/>
              <a:t>APIs</a:t>
            </a:r>
            <a:endParaRPr lang="it-IT" dirty="0" smtClean="0"/>
          </a:p>
        </p:txBody>
      </p:sp>
      <p:pic>
        <p:nvPicPr>
          <p:cNvPr id="7" name="Picture 2" descr="Risultati immagini per iro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9" b="38839"/>
          <a:stretch/>
        </p:blipFill>
        <p:spPr bwMode="auto">
          <a:xfrm>
            <a:off x="5031345" y="5034878"/>
            <a:ext cx="2240917" cy="5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9821197" y="1246758"/>
            <a:ext cx="1488551" cy="7079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HTTP </a:t>
            </a:r>
            <a:r>
              <a:rPr lang="it-IT" dirty="0" err="1" smtClean="0"/>
              <a:t>APIs</a:t>
            </a:r>
            <a:endParaRPr lang="it-IT" dirty="0"/>
          </a:p>
        </p:txBody>
      </p:sp>
      <p:sp>
        <p:nvSpPr>
          <p:cNvPr id="9" name="Disco magnetico 8"/>
          <p:cNvSpPr/>
          <p:nvPr/>
        </p:nvSpPr>
        <p:spPr>
          <a:xfrm>
            <a:off x="650911" y="1747925"/>
            <a:ext cx="745381" cy="62412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Session DB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778032" y="785195"/>
            <a:ext cx="1488551" cy="44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NGINX PROXY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9821197" y="787739"/>
            <a:ext cx="1488551" cy="44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NGINX PROXY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5018238" y="5634331"/>
            <a:ext cx="2267130" cy="548640"/>
            <a:chOff x="4560369" y="5784782"/>
            <a:chExt cx="2267130" cy="548640"/>
          </a:xfrm>
        </p:grpSpPr>
        <p:sp>
          <p:nvSpPr>
            <p:cNvPr id="13" name="Rettangolo 12"/>
            <p:cNvSpPr/>
            <p:nvPr/>
          </p:nvSpPr>
          <p:spPr>
            <a:xfrm>
              <a:off x="4560369" y="5784782"/>
              <a:ext cx="1135781" cy="548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TEST</a:t>
              </a:r>
            </a:p>
            <a:p>
              <a:pPr algn="ctr"/>
              <a:r>
                <a:rPr lang="it-IT" sz="1600" dirty="0" smtClean="0"/>
                <a:t>PARTITION</a:t>
              </a:r>
              <a:endParaRPr lang="it-IT" sz="1600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5691718" y="5784782"/>
              <a:ext cx="1135781" cy="548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PROD</a:t>
              </a:r>
            </a:p>
            <a:p>
              <a:pPr algn="ctr"/>
              <a:r>
                <a:rPr lang="it-IT" sz="1600" dirty="0" smtClean="0"/>
                <a:t>PARTITION</a:t>
              </a:r>
              <a:endParaRPr lang="it-IT" sz="1600" dirty="0"/>
            </a:p>
          </p:txBody>
        </p:sp>
      </p:grpSp>
      <p:sp>
        <p:nvSpPr>
          <p:cNvPr id="15" name="Disco magnetico 14"/>
          <p:cNvSpPr/>
          <p:nvPr/>
        </p:nvSpPr>
        <p:spPr>
          <a:xfrm>
            <a:off x="4680218" y="3965434"/>
            <a:ext cx="1197426" cy="616017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PID Cache</a:t>
            </a:r>
            <a:endParaRPr lang="it-IT" dirty="0"/>
          </a:p>
        </p:txBody>
      </p:sp>
      <p:sp>
        <p:nvSpPr>
          <p:cNvPr id="18" name="Disco magnetico 17"/>
          <p:cNvSpPr/>
          <p:nvPr/>
        </p:nvSpPr>
        <p:spPr>
          <a:xfrm>
            <a:off x="10690380" y="1829917"/>
            <a:ext cx="745381" cy="62412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Session DB</a:t>
            </a:r>
            <a:endParaRPr lang="it-IT" sz="1400" dirty="0"/>
          </a:p>
        </p:txBody>
      </p:sp>
      <p:sp>
        <p:nvSpPr>
          <p:cNvPr id="19" name="Rettangolo 18"/>
          <p:cNvSpPr/>
          <p:nvPr/>
        </p:nvSpPr>
        <p:spPr>
          <a:xfrm>
            <a:off x="2689765" y="2189474"/>
            <a:ext cx="1607691" cy="1364429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checks</a:t>
            </a:r>
            <a:endParaRPr lang="it-IT" dirty="0" smtClean="0"/>
          </a:p>
        </p:txBody>
      </p:sp>
      <p:sp>
        <p:nvSpPr>
          <p:cNvPr id="20" name="Rettangolo 19"/>
          <p:cNvSpPr/>
          <p:nvPr/>
        </p:nvSpPr>
        <p:spPr>
          <a:xfrm>
            <a:off x="7567456" y="2192691"/>
            <a:ext cx="1802540" cy="1364429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checks</a:t>
            </a:r>
            <a:endParaRPr lang="it-IT" dirty="0" smtClean="0"/>
          </a:p>
        </p:txBody>
      </p:sp>
      <p:sp>
        <p:nvSpPr>
          <p:cNvPr id="21" name="Rettangolo 20"/>
          <p:cNvSpPr/>
          <p:nvPr/>
        </p:nvSpPr>
        <p:spPr>
          <a:xfrm>
            <a:off x="357514" y="608957"/>
            <a:ext cx="2106553" cy="5574014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9565381" y="608957"/>
            <a:ext cx="2106553" cy="2262730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3" name="Picture 8" descr="Risultati immagini per ranc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63" y="1269536"/>
            <a:ext cx="1302566" cy="6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8905133" y="4501556"/>
            <a:ext cx="1488550" cy="7079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CELERY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778030" y="4548384"/>
            <a:ext cx="1488550" cy="7079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CELERY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778030" y="5256307"/>
            <a:ext cx="1488550" cy="532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RabbitMQ</a:t>
            </a:r>
            <a:r>
              <a:rPr lang="it-IT" sz="1400" dirty="0" smtClean="0"/>
              <a:t> + </a:t>
            </a:r>
            <a:r>
              <a:rPr lang="it-IT" sz="1400" dirty="0" err="1" smtClean="0"/>
              <a:t>MongoDB</a:t>
            </a:r>
            <a:endParaRPr lang="it-IT" sz="1400" dirty="0"/>
          </a:p>
        </p:txBody>
      </p:sp>
      <p:sp>
        <p:nvSpPr>
          <p:cNvPr id="27" name="Rettangolo 26"/>
          <p:cNvSpPr/>
          <p:nvPr/>
        </p:nvSpPr>
        <p:spPr>
          <a:xfrm>
            <a:off x="8905133" y="5216362"/>
            <a:ext cx="1488550" cy="532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RabbitMQ</a:t>
            </a:r>
            <a:r>
              <a:rPr lang="it-IT" sz="1400" dirty="0" smtClean="0"/>
              <a:t> + </a:t>
            </a:r>
            <a:r>
              <a:rPr lang="it-IT" sz="1400" dirty="0" err="1" smtClean="0"/>
              <a:t>MongoDB</a:t>
            </a:r>
            <a:endParaRPr lang="it-IT" sz="1400" dirty="0"/>
          </a:p>
        </p:txBody>
      </p:sp>
      <p:sp>
        <p:nvSpPr>
          <p:cNvPr id="28" name="Rettangolo 27"/>
          <p:cNvSpPr/>
          <p:nvPr/>
        </p:nvSpPr>
        <p:spPr>
          <a:xfrm>
            <a:off x="5058012" y="1045928"/>
            <a:ext cx="2106553" cy="1255852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6264191" y="3824799"/>
            <a:ext cx="1800748" cy="976809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4351055" y="3824799"/>
            <a:ext cx="1800748" cy="976809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Disco magnetico 30"/>
          <p:cNvSpPr/>
          <p:nvPr/>
        </p:nvSpPr>
        <p:spPr>
          <a:xfrm>
            <a:off x="6487414" y="4005194"/>
            <a:ext cx="1197426" cy="616017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PID Cache</a:t>
            </a:r>
            <a:endParaRPr lang="it-IT" dirty="0"/>
          </a:p>
        </p:txBody>
      </p:sp>
      <p:grpSp>
        <p:nvGrpSpPr>
          <p:cNvPr id="32" name="Gruppo 31"/>
          <p:cNvGrpSpPr/>
          <p:nvPr/>
        </p:nvGrpSpPr>
        <p:grpSpPr>
          <a:xfrm>
            <a:off x="7824257" y="649562"/>
            <a:ext cx="1126252" cy="1477443"/>
            <a:chOff x="7824257" y="1146519"/>
            <a:chExt cx="1126252" cy="1477443"/>
          </a:xfrm>
        </p:grpSpPr>
        <p:pic>
          <p:nvPicPr>
            <p:cNvPr id="33" name="Picture 6" descr="Risultati immagini per private docker registr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9" t="37709" r="41208" b="33906"/>
            <a:stretch/>
          </p:blipFill>
          <p:spPr bwMode="auto">
            <a:xfrm>
              <a:off x="7933759" y="1146519"/>
              <a:ext cx="1016750" cy="95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Risultati immagini per grne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66" b="23526"/>
            <a:stretch/>
          </p:blipFill>
          <p:spPr bwMode="auto">
            <a:xfrm>
              <a:off x="7824257" y="2093984"/>
              <a:ext cx="1080876" cy="529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uppo 34"/>
          <p:cNvGrpSpPr/>
          <p:nvPr/>
        </p:nvGrpSpPr>
        <p:grpSpPr>
          <a:xfrm>
            <a:off x="3170162" y="219869"/>
            <a:ext cx="1301037" cy="1366780"/>
            <a:chOff x="3170162" y="716826"/>
            <a:chExt cx="1301037" cy="1366780"/>
          </a:xfrm>
        </p:grpSpPr>
        <p:pic>
          <p:nvPicPr>
            <p:cNvPr id="36" name="Picture 4" descr="Immagine correlat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912" y="716826"/>
              <a:ext cx="1072070" cy="1072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3346237" y="1347598"/>
              <a:ext cx="681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LOGS</a:t>
              </a:r>
              <a:endParaRPr lang="it-IT" dirty="0"/>
            </a:p>
          </p:txBody>
        </p:sp>
        <p:pic>
          <p:nvPicPr>
            <p:cNvPr id="38" name="Picture 12" descr="Risultati immagini per dkrz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162" y="1624990"/>
              <a:ext cx="1301037" cy="45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ttangolo 38"/>
          <p:cNvSpPr/>
          <p:nvPr/>
        </p:nvSpPr>
        <p:spPr>
          <a:xfrm>
            <a:off x="8611303" y="3940725"/>
            <a:ext cx="2106553" cy="2175311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0" name="Picture 4" descr="Risultati immagini per b2hand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39" y="2583270"/>
            <a:ext cx="948605" cy="11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/>
          <p:cNvSpPr txBox="1"/>
          <p:nvPr/>
        </p:nvSpPr>
        <p:spPr>
          <a:xfrm>
            <a:off x="778030" y="50371"/>
            <a:ext cx="151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CSC TEST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9870471" y="24612"/>
            <a:ext cx="167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CSC PROD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12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17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t" anchorCtr="0">
            <a:normAutofit/>
          </a:bodyPr>
          <a:lstStyle/>
          <a:p>
            <a:r>
              <a:rPr lang="it-IT" sz="4000" dirty="0" err="1" smtClean="0"/>
              <a:t>Next</a:t>
            </a:r>
            <a:r>
              <a:rPr lang="it-IT" sz="4000" dirty="0" smtClean="0"/>
              <a:t> </a:t>
            </a:r>
            <a:r>
              <a:rPr lang="it-IT" sz="4000" dirty="0" err="1" smtClean="0"/>
              <a:t>step</a:t>
            </a:r>
            <a:r>
              <a:rPr lang="it-IT" sz="4000" dirty="0" smtClean="0"/>
              <a:t>  – </a:t>
            </a:r>
            <a:r>
              <a:rPr lang="it-IT" sz="4000" dirty="0" err="1" smtClean="0"/>
              <a:t>deployment</a:t>
            </a:r>
            <a:r>
              <a:rPr lang="it-IT" sz="4000" dirty="0" smtClean="0"/>
              <a:t> on </a:t>
            </a:r>
            <a:r>
              <a:rPr lang="it-IT" sz="4000" dirty="0" err="1" smtClean="0"/>
              <a:t>all</a:t>
            </a:r>
            <a:r>
              <a:rPr lang="it-IT" sz="4000" dirty="0" smtClean="0"/>
              <a:t> 5 centers</a:t>
            </a:r>
            <a:endParaRPr lang="it-IT" sz="40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ci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15" y="2094896"/>
            <a:ext cx="1128563" cy="12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isultati immagini per DK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b="27124"/>
          <a:stretch/>
        </p:blipFill>
        <p:spPr bwMode="auto">
          <a:xfrm>
            <a:off x="3967825" y="2377473"/>
            <a:ext cx="2155105" cy="9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Risultati immagini per STF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2" b="20399"/>
          <a:stretch/>
        </p:blipFill>
        <p:spPr bwMode="auto">
          <a:xfrm>
            <a:off x="8833611" y="2460999"/>
            <a:ext cx="3133844" cy="8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isultati immagini per csc fin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" y="2094896"/>
            <a:ext cx="1986193" cy="12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isultati immagini per GRNE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1" b="21646"/>
          <a:stretch/>
        </p:blipFill>
        <p:spPr bwMode="auto">
          <a:xfrm>
            <a:off x="6452470" y="2228143"/>
            <a:ext cx="2051601" cy="10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17070" y="3924728"/>
            <a:ext cx="178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PROD</a:t>
            </a:r>
          </a:p>
          <a:p>
            <a:pPr algn="ctr"/>
            <a:r>
              <a:rPr lang="it-IT" sz="3600" dirty="0" smtClean="0"/>
              <a:t>TEST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023177" y="3924728"/>
            <a:ext cx="1784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PROD</a:t>
            </a:r>
          </a:p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TEST</a:t>
            </a:r>
          </a:p>
          <a:p>
            <a:pPr algn="ctr"/>
            <a:r>
              <a:rPr lang="it-IT" sz="3600" dirty="0" smtClean="0"/>
              <a:t>DEV</a:t>
            </a:r>
            <a:endParaRPr lang="it-IT" sz="3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153206" y="3948326"/>
            <a:ext cx="178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PROD</a:t>
            </a:r>
          </a:p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TEST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789901" y="3948326"/>
            <a:ext cx="178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PROD</a:t>
            </a:r>
          </a:p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TEST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593033" y="3948326"/>
            <a:ext cx="178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PROD</a:t>
            </a:r>
          </a:p>
          <a:p>
            <a:pPr algn="ctr"/>
            <a:r>
              <a:rPr lang="it-IT" sz="3600" dirty="0" smtClean="0">
                <a:solidFill>
                  <a:schemeClr val="bg1">
                    <a:lumMod val="75000"/>
                  </a:schemeClr>
                </a:solidFill>
              </a:rPr>
              <a:t>TEST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13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636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t" anchorCtr="0">
            <a:normAutofit/>
          </a:bodyPr>
          <a:lstStyle/>
          <a:p>
            <a:r>
              <a:rPr lang="it-IT" sz="4000" dirty="0" smtClean="0"/>
              <a:t>Extended data </a:t>
            </a:r>
            <a:r>
              <a:rPr lang="it-IT" sz="4000" dirty="0" err="1" smtClean="0"/>
              <a:t>ingestion</a:t>
            </a:r>
            <a:r>
              <a:rPr lang="it-IT" sz="4000" dirty="0" smtClean="0"/>
              <a:t> </a:t>
            </a:r>
            <a:r>
              <a:rPr lang="it-IT" sz="4000" dirty="0" err="1" smtClean="0"/>
              <a:t>workflow</a:t>
            </a:r>
            <a:r>
              <a:rPr lang="it-IT" sz="4000" dirty="0" smtClean="0"/>
              <a:t>: data </a:t>
            </a:r>
            <a:r>
              <a:rPr lang="it-IT" sz="4000" dirty="0" err="1" smtClean="0"/>
              <a:t>replication</a:t>
            </a:r>
            <a:endParaRPr lang="it-IT" sz="40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ci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15" y="2880828"/>
            <a:ext cx="1128563" cy="12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isultati immagini per DK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b="27124"/>
          <a:stretch/>
        </p:blipFill>
        <p:spPr bwMode="auto">
          <a:xfrm>
            <a:off x="3967825" y="3163405"/>
            <a:ext cx="2155105" cy="9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Risultati immagini per STF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2" b="20399"/>
          <a:stretch/>
        </p:blipFill>
        <p:spPr bwMode="auto">
          <a:xfrm>
            <a:off x="8833611" y="3246931"/>
            <a:ext cx="3133844" cy="8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isultati immagini per csc fin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" y="2842843"/>
            <a:ext cx="1986193" cy="12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isultati immagini per GRNE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1" b="21646"/>
          <a:stretch/>
        </p:blipFill>
        <p:spPr bwMode="auto">
          <a:xfrm>
            <a:off x="6452470" y="3014075"/>
            <a:ext cx="2051601" cy="10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in giù 10"/>
          <p:cNvSpPr/>
          <p:nvPr/>
        </p:nvSpPr>
        <p:spPr>
          <a:xfrm>
            <a:off x="883918" y="1584589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2679396" y="1609989"/>
            <a:ext cx="426719" cy="95541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rot="10800000">
            <a:off x="2770836" y="4282202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0800000">
            <a:off x="5392116" y="4282202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10800000">
            <a:off x="8013395" y="4282201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rot="10800000">
            <a:off x="10702948" y="4282202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929025" y="5237612"/>
            <a:ext cx="10109200" cy="67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Data Replication</a:t>
            </a:r>
            <a:endParaRPr lang="it-IT" sz="3200" dirty="0"/>
          </a:p>
        </p:txBody>
      </p:sp>
      <p:sp>
        <p:nvSpPr>
          <p:cNvPr id="18" name="Freccia in giù 17"/>
          <p:cNvSpPr/>
          <p:nvPr/>
        </p:nvSpPr>
        <p:spPr>
          <a:xfrm>
            <a:off x="820780" y="4277068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14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537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t" anchorCtr="0">
            <a:normAutofit/>
          </a:bodyPr>
          <a:lstStyle/>
          <a:p>
            <a:r>
              <a:rPr lang="it-IT" sz="4000" dirty="0"/>
              <a:t>Extended data </a:t>
            </a:r>
            <a:r>
              <a:rPr lang="it-IT" sz="4000" dirty="0" err="1"/>
              <a:t>harvesting</a:t>
            </a:r>
            <a:r>
              <a:rPr lang="it-IT" sz="4000" dirty="0" smtClean="0"/>
              <a:t> </a:t>
            </a:r>
            <a:r>
              <a:rPr lang="it-IT" sz="4000" dirty="0" err="1" smtClean="0"/>
              <a:t>workflow</a:t>
            </a:r>
            <a:endParaRPr lang="it-IT" sz="40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ci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83" y="4867982"/>
            <a:ext cx="1074041" cy="11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isultati immagini per DK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b="27124"/>
          <a:stretch/>
        </p:blipFill>
        <p:spPr bwMode="auto">
          <a:xfrm>
            <a:off x="4715616" y="4823524"/>
            <a:ext cx="1888444" cy="8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Risultati immagini per STF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2" b="20399"/>
          <a:stretch/>
        </p:blipFill>
        <p:spPr bwMode="auto">
          <a:xfrm>
            <a:off x="9457411" y="4906862"/>
            <a:ext cx="2602509" cy="7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isultati immagini per csc fin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8" y="4906862"/>
            <a:ext cx="1771143" cy="11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isultati immagini per GRNE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1" b="21646"/>
          <a:stretch/>
        </p:blipFill>
        <p:spPr bwMode="auto">
          <a:xfrm>
            <a:off x="7427252" y="4843499"/>
            <a:ext cx="1571647" cy="82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in giù 10"/>
          <p:cNvSpPr/>
          <p:nvPr/>
        </p:nvSpPr>
        <p:spPr>
          <a:xfrm>
            <a:off x="5650785" y="1487664"/>
            <a:ext cx="933356" cy="914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68952" y="2590752"/>
            <a:ext cx="11790968" cy="67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Proxy</a:t>
            </a:r>
            <a:endParaRPr lang="it-IT" sz="3200" dirty="0"/>
          </a:p>
        </p:txBody>
      </p:sp>
      <p:sp>
        <p:nvSpPr>
          <p:cNvPr id="21" name="Freccia in giù 20"/>
          <p:cNvSpPr/>
          <p:nvPr/>
        </p:nvSpPr>
        <p:spPr>
          <a:xfrm>
            <a:off x="3469122" y="3464800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5904104" y="3464800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/>
          <p:cNvSpPr/>
          <p:nvPr/>
        </p:nvSpPr>
        <p:spPr>
          <a:xfrm>
            <a:off x="8339086" y="3464800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>
            <a:off x="10774068" y="3464800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/>
          <p:cNvSpPr/>
          <p:nvPr/>
        </p:nvSpPr>
        <p:spPr>
          <a:xfrm>
            <a:off x="1034140" y="3464800"/>
            <a:ext cx="426719" cy="95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15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775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alibri Light" charset="0"/>
              </a:rPr>
              <a:t>Monitoring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9200" y="4823555"/>
            <a:ext cx="9936480" cy="127350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Picture 6" descr="Risultati immagini per seadataclou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24674"/>
          <a:stretch/>
        </p:blipFill>
        <p:spPr bwMode="auto">
          <a:xfrm>
            <a:off x="228181" y="188429"/>
            <a:ext cx="30528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46" y="260509"/>
            <a:ext cx="212543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88" y="1989139"/>
            <a:ext cx="4034650" cy="43195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Users / Researchers all around the world have access to SDC services. </a:t>
            </a:r>
          </a:p>
          <a:p>
            <a:endParaRPr lang="en-US" sz="3200" dirty="0"/>
          </a:p>
          <a:p>
            <a:endParaRPr lang="en-US" dirty="0"/>
          </a:p>
        </p:txBody>
      </p:sp>
      <p:grpSp>
        <p:nvGrpSpPr>
          <p:cNvPr id="289" name="Group 288"/>
          <p:cNvGrpSpPr/>
          <p:nvPr/>
        </p:nvGrpSpPr>
        <p:grpSpPr>
          <a:xfrm>
            <a:off x="6225273" y="2413927"/>
            <a:ext cx="4020452" cy="3913712"/>
            <a:chOff x="4506173" y="1607914"/>
            <a:chExt cx="4020452" cy="3913712"/>
          </a:xfrm>
        </p:grpSpPr>
        <p:sp>
          <p:nvSpPr>
            <p:cNvPr id="290" name="Google Shape;534;p20"/>
            <p:cNvSpPr/>
            <p:nvPr/>
          </p:nvSpPr>
          <p:spPr>
            <a:xfrm flipH="1">
              <a:off x="6757193" y="2283858"/>
              <a:ext cx="340240" cy="1613971"/>
            </a:xfrm>
            <a:prstGeom prst="line">
              <a:avLst/>
            </a:prstGeom>
            <a:ln w="28575">
              <a:solidFill>
                <a:srgbClr val="FF9900"/>
              </a:solidFill>
              <a:prstDash val="dash"/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361;p20"/>
            <p:cNvSpPr/>
            <p:nvPr/>
          </p:nvSpPr>
          <p:spPr>
            <a:xfrm>
              <a:off x="6806461" y="4147227"/>
              <a:ext cx="1547234" cy="46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4" y="0"/>
                  </a:moveTo>
                  <a:lnTo>
                    <a:pt x="6583" y="324"/>
                  </a:lnTo>
                  <a:lnTo>
                    <a:pt x="6983" y="1204"/>
                  </a:lnTo>
                  <a:lnTo>
                    <a:pt x="6478" y="1527"/>
                  </a:lnTo>
                  <a:lnTo>
                    <a:pt x="5574" y="2405"/>
                  </a:lnTo>
                  <a:lnTo>
                    <a:pt x="4417" y="3006"/>
                  </a:lnTo>
                  <a:lnTo>
                    <a:pt x="4248" y="3700"/>
                  </a:lnTo>
                  <a:lnTo>
                    <a:pt x="3954" y="3609"/>
                  </a:lnTo>
                  <a:lnTo>
                    <a:pt x="3534" y="4024"/>
                  </a:lnTo>
                  <a:lnTo>
                    <a:pt x="3386" y="4627"/>
                  </a:lnTo>
                  <a:lnTo>
                    <a:pt x="2860" y="4764"/>
                  </a:lnTo>
                  <a:lnTo>
                    <a:pt x="2650" y="5551"/>
                  </a:lnTo>
                  <a:lnTo>
                    <a:pt x="2103" y="5321"/>
                  </a:lnTo>
                  <a:lnTo>
                    <a:pt x="1409" y="5644"/>
                  </a:lnTo>
                  <a:lnTo>
                    <a:pt x="1115" y="6012"/>
                  </a:lnTo>
                  <a:lnTo>
                    <a:pt x="631" y="7493"/>
                  </a:lnTo>
                  <a:lnTo>
                    <a:pt x="126" y="6336"/>
                  </a:lnTo>
                  <a:lnTo>
                    <a:pt x="0" y="6753"/>
                  </a:lnTo>
                  <a:lnTo>
                    <a:pt x="652" y="8695"/>
                  </a:lnTo>
                  <a:lnTo>
                    <a:pt x="1262" y="9482"/>
                  </a:lnTo>
                  <a:lnTo>
                    <a:pt x="1409" y="10407"/>
                  </a:lnTo>
                  <a:lnTo>
                    <a:pt x="1094" y="11378"/>
                  </a:lnTo>
                  <a:lnTo>
                    <a:pt x="1473" y="12258"/>
                  </a:lnTo>
                  <a:lnTo>
                    <a:pt x="1935" y="13783"/>
                  </a:lnTo>
                  <a:lnTo>
                    <a:pt x="2545" y="14940"/>
                  </a:lnTo>
                  <a:lnTo>
                    <a:pt x="2881" y="14940"/>
                  </a:lnTo>
                  <a:lnTo>
                    <a:pt x="3638" y="16466"/>
                  </a:lnTo>
                  <a:lnTo>
                    <a:pt x="4291" y="17346"/>
                  </a:lnTo>
                  <a:lnTo>
                    <a:pt x="4649" y="18270"/>
                  </a:lnTo>
                  <a:lnTo>
                    <a:pt x="4984" y="18270"/>
                  </a:lnTo>
                  <a:lnTo>
                    <a:pt x="5742" y="19518"/>
                  </a:lnTo>
                  <a:lnTo>
                    <a:pt x="5910" y="19935"/>
                  </a:lnTo>
                  <a:lnTo>
                    <a:pt x="6478" y="20629"/>
                  </a:lnTo>
                  <a:lnTo>
                    <a:pt x="6688" y="21369"/>
                  </a:lnTo>
                  <a:lnTo>
                    <a:pt x="7719" y="21600"/>
                  </a:lnTo>
                  <a:lnTo>
                    <a:pt x="8076" y="21183"/>
                  </a:lnTo>
                  <a:lnTo>
                    <a:pt x="8750" y="21414"/>
                  </a:lnTo>
                  <a:lnTo>
                    <a:pt x="8771" y="20813"/>
                  </a:lnTo>
                  <a:lnTo>
                    <a:pt x="9107" y="19889"/>
                  </a:lnTo>
                  <a:lnTo>
                    <a:pt x="9422" y="19889"/>
                  </a:lnTo>
                  <a:lnTo>
                    <a:pt x="9507" y="18039"/>
                  </a:lnTo>
                  <a:lnTo>
                    <a:pt x="9823" y="17900"/>
                  </a:lnTo>
                  <a:lnTo>
                    <a:pt x="10243" y="18363"/>
                  </a:lnTo>
                  <a:lnTo>
                    <a:pt x="10601" y="18130"/>
                  </a:lnTo>
                  <a:lnTo>
                    <a:pt x="11862" y="19102"/>
                  </a:lnTo>
                  <a:lnTo>
                    <a:pt x="12262" y="19055"/>
                  </a:lnTo>
                  <a:lnTo>
                    <a:pt x="13061" y="20028"/>
                  </a:lnTo>
                  <a:lnTo>
                    <a:pt x="14050" y="20166"/>
                  </a:lnTo>
                  <a:lnTo>
                    <a:pt x="14365" y="19658"/>
                  </a:lnTo>
                  <a:lnTo>
                    <a:pt x="15711" y="20489"/>
                  </a:lnTo>
                  <a:lnTo>
                    <a:pt x="15963" y="21414"/>
                  </a:lnTo>
                  <a:lnTo>
                    <a:pt x="16258" y="19795"/>
                  </a:lnTo>
                  <a:lnTo>
                    <a:pt x="16637" y="19102"/>
                  </a:lnTo>
                  <a:lnTo>
                    <a:pt x="17583" y="19425"/>
                  </a:lnTo>
                  <a:lnTo>
                    <a:pt x="18025" y="19288"/>
                  </a:lnTo>
                  <a:lnTo>
                    <a:pt x="18424" y="18871"/>
                  </a:lnTo>
                  <a:lnTo>
                    <a:pt x="18972" y="17807"/>
                  </a:lnTo>
                  <a:lnTo>
                    <a:pt x="19392" y="17346"/>
                  </a:lnTo>
                  <a:lnTo>
                    <a:pt x="19582" y="15588"/>
                  </a:lnTo>
                  <a:lnTo>
                    <a:pt x="20170" y="14894"/>
                  </a:lnTo>
                  <a:lnTo>
                    <a:pt x="20339" y="14430"/>
                  </a:lnTo>
                  <a:lnTo>
                    <a:pt x="20864" y="13552"/>
                  </a:lnTo>
                  <a:lnTo>
                    <a:pt x="21600" y="13413"/>
                  </a:lnTo>
                  <a:lnTo>
                    <a:pt x="21474" y="12488"/>
                  </a:lnTo>
                  <a:lnTo>
                    <a:pt x="20738" y="11193"/>
                  </a:lnTo>
                  <a:lnTo>
                    <a:pt x="20591" y="10176"/>
                  </a:lnTo>
                  <a:lnTo>
                    <a:pt x="19896" y="9713"/>
                  </a:lnTo>
                  <a:lnTo>
                    <a:pt x="19749" y="9806"/>
                  </a:lnTo>
                  <a:lnTo>
                    <a:pt x="18845" y="8788"/>
                  </a:lnTo>
                  <a:lnTo>
                    <a:pt x="18362" y="9344"/>
                  </a:lnTo>
                  <a:lnTo>
                    <a:pt x="18109" y="9019"/>
                  </a:lnTo>
                  <a:lnTo>
                    <a:pt x="17394" y="7677"/>
                  </a:lnTo>
                  <a:lnTo>
                    <a:pt x="17752" y="7400"/>
                  </a:lnTo>
                  <a:lnTo>
                    <a:pt x="17752" y="6476"/>
                  </a:lnTo>
                  <a:lnTo>
                    <a:pt x="16805" y="6846"/>
                  </a:lnTo>
                  <a:lnTo>
                    <a:pt x="15942" y="5782"/>
                  </a:lnTo>
                  <a:lnTo>
                    <a:pt x="15375" y="5412"/>
                  </a:lnTo>
                  <a:lnTo>
                    <a:pt x="15018" y="5412"/>
                  </a:lnTo>
                  <a:lnTo>
                    <a:pt x="15480" y="6799"/>
                  </a:lnTo>
                  <a:lnTo>
                    <a:pt x="14555" y="8234"/>
                  </a:lnTo>
                  <a:lnTo>
                    <a:pt x="14281" y="8003"/>
                  </a:lnTo>
                  <a:lnTo>
                    <a:pt x="13903" y="6939"/>
                  </a:lnTo>
                  <a:lnTo>
                    <a:pt x="13376" y="5875"/>
                  </a:lnTo>
                  <a:lnTo>
                    <a:pt x="12956" y="5365"/>
                  </a:lnTo>
                  <a:lnTo>
                    <a:pt x="13376" y="4671"/>
                  </a:lnTo>
                  <a:lnTo>
                    <a:pt x="13545" y="4024"/>
                  </a:lnTo>
                  <a:lnTo>
                    <a:pt x="13082" y="3330"/>
                  </a:lnTo>
                  <a:lnTo>
                    <a:pt x="12241" y="3747"/>
                  </a:lnTo>
                  <a:lnTo>
                    <a:pt x="12030" y="3239"/>
                  </a:lnTo>
                  <a:lnTo>
                    <a:pt x="11316" y="2592"/>
                  </a:lnTo>
                  <a:lnTo>
                    <a:pt x="10117" y="1944"/>
                  </a:lnTo>
                  <a:lnTo>
                    <a:pt x="9844" y="1297"/>
                  </a:lnTo>
                  <a:lnTo>
                    <a:pt x="9759" y="694"/>
                  </a:lnTo>
                  <a:lnTo>
                    <a:pt x="8897" y="233"/>
                  </a:lnTo>
                  <a:lnTo>
                    <a:pt x="8938" y="1297"/>
                  </a:lnTo>
                  <a:lnTo>
                    <a:pt x="8371" y="1527"/>
                  </a:lnTo>
                  <a:lnTo>
                    <a:pt x="8140" y="1944"/>
                  </a:lnTo>
                  <a:lnTo>
                    <a:pt x="7782" y="1620"/>
                  </a:lnTo>
                  <a:lnTo>
                    <a:pt x="7782" y="1064"/>
                  </a:lnTo>
                  <a:lnTo>
                    <a:pt x="7383" y="233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93C47D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362;p20"/>
            <p:cNvSpPr/>
            <p:nvPr/>
          </p:nvSpPr>
          <p:spPr>
            <a:xfrm>
              <a:off x="6806461" y="4114688"/>
              <a:ext cx="1547234" cy="46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4" y="0"/>
                  </a:moveTo>
                  <a:lnTo>
                    <a:pt x="6583" y="324"/>
                  </a:lnTo>
                  <a:lnTo>
                    <a:pt x="6983" y="1204"/>
                  </a:lnTo>
                  <a:lnTo>
                    <a:pt x="6478" y="1527"/>
                  </a:lnTo>
                  <a:lnTo>
                    <a:pt x="5574" y="2405"/>
                  </a:lnTo>
                  <a:lnTo>
                    <a:pt x="4417" y="3006"/>
                  </a:lnTo>
                  <a:lnTo>
                    <a:pt x="4248" y="3700"/>
                  </a:lnTo>
                  <a:lnTo>
                    <a:pt x="3954" y="3609"/>
                  </a:lnTo>
                  <a:lnTo>
                    <a:pt x="3534" y="4024"/>
                  </a:lnTo>
                  <a:lnTo>
                    <a:pt x="3386" y="4627"/>
                  </a:lnTo>
                  <a:lnTo>
                    <a:pt x="2860" y="4764"/>
                  </a:lnTo>
                  <a:lnTo>
                    <a:pt x="2650" y="5551"/>
                  </a:lnTo>
                  <a:lnTo>
                    <a:pt x="2103" y="5321"/>
                  </a:lnTo>
                  <a:lnTo>
                    <a:pt x="1409" y="5644"/>
                  </a:lnTo>
                  <a:lnTo>
                    <a:pt x="1115" y="6012"/>
                  </a:lnTo>
                  <a:lnTo>
                    <a:pt x="631" y="7493"/>
                  </a:lnTo>
                  <a:lnTo>
                    <a:pt x="126" y="6336"/>
                  </a:lnTo>
                  <a:lnTo>
                    <a:pt x="0" y="6753"/>
                  </a:lnTo>
                  <a:lnTo>
                    <a:pt x="652" y="8695"/>
                  </a:lnTo>
                  <a:lnTo>
                    <a:pt x="1262" y="9482"/>
                  </a:lnTo>
                  <a:lnTo>
                    <a:pt x="1409" y="10407"/>
                  </a:lnTo>
                  <a:lnTo>
                    <a:pt x="1094" y="11378"/>
                  </a:lnTo>
                  <a:lnTo>
                    <a:pt x="1473" y="12258"/>
                  </a:lnTo>
                  <a:lnTo>
                    <a:pt x="1935" y="13783"/>
                  </a:lnTo>
                  <a:lnTo>
                    <a:pt x="2545" y="14940"/>
                  </a:lnTo>
                  <a:lnTo>
                    <a:pt x="2881" y="14940"/>
                  </a:lnTo>
                  <a:lnTo>
                    <a:pt x="3638" y="16466"/>
                  </a:lnTo>
                  <a:lnTo>
                    <a:pt x="4291" y="17346"/>
                  </a:lnTo>
                  <a:lnTo>
                    <a:pt x="4649" y="18270"/>
                  </a:lnTo>
                  <a:lnTo>
                    <a:pt x="4984" y="18270"/>
                  </a:lnTo>
                  <a:lnTo>
                    <a:pt x="5742" y="19518"/>
                  </a:lnTo>
                  <a:lnTo>
                    <a:pt x="5910" y="19935"/>
                  </a:lnTo>
                  <a:lnTo>
                    <a:pt x="6478" y="20629"/>
                  </a:lnTo>
                  <a:lnTo>
                    <a:pt x="6688" y="21369"/>
                  </a:lnTo>
                  <a:lnTo>
                    <a:pt x="7719" y="21600"/>
                  </a:lnTo>
                  <a:lnTo>
                    <a:pt x="8076" y="21183"/>
                  </a:lnTo>
                  <a:lnTo>
                    <a:pt x="8750" y="21414"/>
                  </a:lnTo>
                  <a:lnTo>
                    <a:pt x="8771" y="20813"/>
                  </a:lnTo>
                  <a:lnTo>
                    <a:pt x="9107" y="19889"/>
                  </a:lnTo>
                  <a:lnTo>
                    <a:pt x="9422" y="19889"/>
                  </a:lnTo>
                  <a:lnTo>
                    <a:pt x="9507" y="18039"/>
                  </a:lnTo>
                  <a:lnTo>
                    <a:pt x="9823" y="17900"/>
                  </a:lnTo>
                  <a:lnTo>
                    <a:pt x="10243" y="18363"/>
                  </a:lnTo>
                  <a:lnTo>
                    <a:pt x="10601" y="18130"/>
                  </a:lnTo>
                  <a:lnTo>
                    <a:pt x="11862" y="19102"/>
                  </a:lnTo>
                  <a:lnTo>
                    <a:pt x="12262" y="19055"/>
                  </a:lnTo>
                  <a:lnTo>
                    <a:pt x="13061" y="20028"/>
                  </a:lnTo>
                  <a:lnTo>
                    <a:pt x="14050" y="20166"/>
                  </a:lnTo>
                  <a:lnTo>
                    <a:pt x="14365" y="19658"/>
                  </a:lnTo>
                  <a:lnTo>
                    <a:pt x="15711" y="20489"/>
                  </a:lnTo>
                  <a:lnTo>
                    <a:pt x="15963" y="21414"/>
                  </a:lnTo>
                  <a:lnTo>
                    <a:pt x="16258" y="19795"/>
                  </a:lnTo>
                  <a:lnTo>
                    <a:pt x="16637" y="19102"/>
                  </a:lnTo>
                  <a:lnTo>
                    <a:pt x="17583" y="19425"/>
                  </a:lnTo>
                  <a:lnTo>
                    <a:pt x="18025" y="19288"/>
                  </a:lnTo>
                  <a:lnTo>
                    <a:pt x="18424" y="18871"/>
                  </a:lnTo>
                  <a:lnTo>
                    <a:pt x="18972" y="17807"/>
                  </a:lnTo>
                  <a:lnTo>
                    <a:pt x="19392" y="17346"/>
                  </a:lnTo>
                  <a:lnTo>
                    <a:pt x="19582" y="15588"/>
                  </a:lnTo>
                  <a:lnTo>
                    <a:pt x="20170" y="14894"/>
                  </a:lnTo>
                  <a:lnTo>
                    <a:pt x="20339" y="14430"/>
                  </a:lnTo>
                  <a:lnTo>
                    <a:pt x="20864" y="13552"/>
                  </a:lnTo>
                  <a:lnTo>
                    <a:pt x="21600" y="13413"/>
                  </a:lnTo>
                  <a:lnTo>
                    <a:pt x="21474" y="12488"/>
                  </a:lnTo>
                  <a:lnTo>
                    <a:pt x="20738" y="11193"/>
                  </a:lnTo>
                  <a:lnTo>
                    <a:pt x="20591" y="10176"/>
                  </a:lnTo>
                  <a:lnTo>
                    <a:pt x="19896" y="9713"/>
                  </a:lnTo>
                  <a:lnTo>
                    <a:pt x="19749" y="9806"/>
                  </a:lnTo>
                  <a:lnTo>
                    <a:pt x="18845" y="8788"/>
                  </a:lnTo>
                  <a:lnTo>
                    <a:pt x="18362" y="9344"/>
                  </a:lnTo>
                  <a:lnTo>
                    <a:pt x="18109" y="9019"/>
                  </a:lnTo>
                  <a:lnTo>
                    <a:pt x="17394" y="7677"/>
                  </a:lnTo>
                  <a:lnTo>
                    <a:pt x="17752" y="7400"/>
                  </a:lnTo>
                  <a:lnTo>
                    <a:pt x="17752" y="6476"/>
                  </a:lnTo>
                  <a:lnTo>
                    <a:pt x="16805" y="6846"/>
                  </a:lnTo>
                  <a:lnTo>
                    <a:pt x="15942" y="5782"/>
                  </a:lnTo>
                  <a:lnTo>
                    <a:pt x="15375" y="5412"/>
                  </a:lnTo>
                  <a:lnTo>
                    <a:pt x="15018" y="5412"/>
                  </a:lnTo>
                  <a:lnTo>
                    <a:pt x="15480" y="6799"/>
                  </a:lnTo>
                  <a:lnTo>
                    <a:pt x="14555" y="8234"/>
                  </a:lnTo>
                  <a:lnTo>
                    <a:pt x="14281" y="8003"/>
                  </a:lnTo>
                  <a:lnTo>
                    <a:pt x="13903" y="6939"/>
                  </a:lnTo>
                  <a:lnTo>
                    <a:pt x="13376" y="5875"/>
                  </a:lnTo>
                  <a:lnTo>
                    <a:pt x="12956" y="5365"/>
                  </a:lnTo>
                  <a:lnTo>
                    <a:pt x="13376" y="4671"/>
                  </a:lnTo>
                  <a:lnTo>
                    <a:pt x="13545" y="4024"/>
                  </a:lnTo>
                  <a:lnTo>
                    <a:pt x="13082" y="3330"/>
                  </a:lnTo>
                  <a:lnTo>
                    <a:pt x="12241" y="3747"/>
                  </a:lnTo>
                  <a:lnTo>
                    <a:pt x="12030" y="3239"/>
                  </a:lnTo>
                  <a:lnTo>
                    <a:pt x="11316" y="2592"/>
                  </a:lnTo>
                  <a:lnTo>
                    <a:pt x="10117" y="1944"/>
                  </a:lnTo>
                  <a:lnTo>
                    <a:pt x="9844" y="1297"/>
                  </a:lnTo>
                  <a:lnTo>
                    <a:pt x="9759" y="694"/>
                  </a:lnTo>
                  <a:lnTo>
                    <a:pt x="8897" y="233"/>
                  </a:lnTo>
                  <a:lnTo>
                    <a:pt x="8938" y="1297"/>
                  </a:lnTo>
                  <a:lnTo>
                    <a:pt x="8371" y="1527"/>
                  </a:lnTo>
                  <a:lnTo>
                    <a:pt x="8140" y="1944"/>
                  </a:lnTo>
                  <a:lnTo>
                    <a:pt x="7782" y="1620"/>
                  </a:lnTo>
                  <a:lnTo>
                    <a:pt x="7782" y="1064"/>
                  </a:lnTo>
                  <a:lnTo>
                    <a:pt x="7383" y="233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B6D7A8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63;p20"/>
            <p:cNvSpPr/>
            <p:nvPr/>
          </p:nvSpPr>
          <p:spPr>
            <a:xfrm>
              <a:off x="4652795" y="4255119"/>
              <a:ext cx="1431335" cy="50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6" y="0"/>
                  </a:moveTo>
                  <a:lnTo>
                    <a:pt x="11449" y="869"/>
                  </a:lnTo>
                  <a:lnTo>
                    <a:pt x="11543" y="1971"/>
                  </a:lnTo>
                  <a:lnTo>
                    <a:pt x="10500" y="1796"/>
                  </a:lnTo>
                  <a:lnTo>
                    <a:pt x="9204" y="2259"/>
                  </a:lnTo>
                  <a:lnTo>
                    <a:pt x="8096" y="2201"/>
                  </a:lnTo>
                  <a:lnTo>
                    <a:pt x="7716" y="1971"/>
                  </a:lnTo>
                  <a:lnTo>
                    <a:pt x="7116" y="2490"/>
                  </a:lnTo>
                  <a:lnTo>
                    <a:pt x="6799" y="3475"/>
                  </a:lnTo>
                  <a:lnTo>
                    <a:pt x="5724" y="3708"/>
                  </a:lnTo>
                  <a:lnTo>
                    <a:pt x="5408" y="3128"/>
                  </a:lnTo>
                  <a:lnTo>
                    <a:pt x="4965" y="3128"/>
                  </a:lnTo>
                  <a:lnTo>
                    <a:pt x="4269" y="4113"/>
                  </a:lnTo>
                  <a:lnTo>
                    <a:pt x="4775" y="4924"/>
                  </a:lnTo>
                  <a:lnTo>
                    <a:pt x="4554" y="5560"/>
                  </a:lnTo>
                  <a:lnTo>
                    <a:pt x="3035" y="8455"/>
                  </a:lnTo>
                  <a:lnTo>
                    <a:pt x="2213" y="9151"/>
                  </a:lnTo>
                  <a:lnTo>
                    <a:pt x="2024" y="11236"/>
                  </a:lnTo>
                  <a:lnTo>
                    <a:pt x="822" y="12798"/>
                  </a:lnTo>
                  <a:lnTo>
                    <a:pt x="379" y="14941"/>
                  </a:lnTo>
                  <a:lnTo>
                    <a:pt x="696" y="15405"/>
                  </a:lnTo>
                  <a:lnTo>
                    <a:pt x="600" y="16504"/>
                  </a:lnTo>
                  <a:lnTo>
                    <a:pt x="0" y="17256"/>
                  </a:lnTo>
                  <a:lnTo>
                    <a:pt x="0" y="17953"/>
                  </a:lnTo>
                  <a:lnTo>
                    <a:pt x="537" y="18008"/>
                  </a:lnTo>
                  <a:lnTo>
                    <a:pt x="1454" y="16851"/>
                  </a:lnTo>
                  <a:lnTo>
                    <a:pt x="1264" y="15924"/>
                  </a:lnTo>
                  <a:lnTo>
                    <a:pt x="2182" y="14825"/>
                  </a:lnTo>
                  <a:lnTo>
                    <a:pt x="2909" y="14766"/>
                  </a:lnTo>
                  <a:lnTo>
                    <a:pt x="3795" y="14999"/>
                  </a:lnTo>
                  <a:lnTo>
                    <a:pt x="4111" y="16562"/>
                  </a:lnTo>
                  <a:lnTo>
                    <a:pt x="3922" y="17836"/>
                  </a:lnTo>
                  <a:lnTo>
                    <a:pt x="4807" y="19457"/>
                  </a:lnTo>
                  <a:lnTo>
                    <a:pt x="5186" y="20498"/>
                  </a:lnTo>
                  <a:lnTo>
                    <a:pt x="5724" y="21020"/>
                  </a:lnTo>
                  <a:lnTo>
                    <a:pt x="6673" y="20615"/>
                  </a:lnTo>
                  <a:lnTo>
                    <a:pt x="7685" y="19921"/>
                  </a:lnTo>
                  <a:lnTo>
                    <a:pt x="8919" y="20498"/>
                  </a:lnTo>
                  <a:lnTo>
                    <a:pt x="9868" y="19457"/>
                  </a:lnTo>
                  <a:lnTo>
                    <a:pt x="10500" y="17894"/>
                  </a:lnTo>
                  <a:lnTo>
                    <a:pt x="10278" y="16793"/>
                  </a:lnTo>
                  <a:lnTo>
                    <a:pt x="11607" y="14708"/>
                  </a:lnTo>
                  <a:lnTo>
                    <a:pt x="12017" y="15113"/>
                  </a:lnTo>
                  <a:lnTo>
                    <a:pt x="12081" y="16967"/>
                  </a:lnTo>
                  <a:lnTo>
                    <a:pt x="13030" y="18414"/>
                  </a:lnTo>
                  <a:lnTo>
                    <a:pt x="13915" y="18819"/>
                  </a:lnTo>
                  <a:lnTo>
                    <a:pt x="13758" y="19688"/>
                  </a:lnTo>
                  <a:lnTo>
                    <a:pt x="14263" y="20556"/>
                  </a:lnTo>
                  <a:lnTo>
                    <a:pt x="14611" y="21600"/>
                  </a:lnTo>
                  <a:lnTo>
                    <a:pt x="15086" y="21078"/>
                  </a:lnTo>
                  <a:lnTo>
                    <a:pt x="14801" y="19862"/>
                  </a:lnTo>
                  <a:lnTo>
                    <a:pt x="14896" y="19110"/>
                  </a:lnTo>
                  <a:lnTo>
                    <a:pt x="15782" y="17256"/>
                  </a:lnTo>
                  <a:lnTo>
                    <a:pt x="15971" y="16446"/>
                  </a:lnTo>
                  <a:lnTo>
                    <a:pt x="15971" y="14361"/>
                  </a:lnTo>
                  <a:lnTo>
                    <a:pt x="16761" y="14245"/>
                  </a:lnTo>
                  <a:lnTo>
                    <a:pt x="17078" y="15810"/>
                  </a:lnTo>
                  <a:lnTo>
                    <a:pt x="17869" y="16387"/>
                  </a:lnTo>
                  <a:lnTo>
                    <a:pt x="19008" y="15577"/>
                  </a:lnTo>
                  <a:lnTo>
                    <a:pt x="19291" y="15635"/>
                  </a:lnTo>
                  <a:lnTo>
                    <a:pt x="19829" y="17026"/>
                  </a:lnTo>
                  <a:lnTo>
                    <a:pt x="20304" y="16793"/>
                  </a:lnTo>
                  <a:lnTo>
                    <a:pt x="19735" y="14245"/>
                  </a:lnTo>
                  <a:lnTo>
                    <a:pt x="19957" y="12971"/>
                  </a:lnTo>
                  <a:lnTo>
                    <a:pt x="20461" y="12740"/>
                  </a:lnTo>
                  <a:lnTo>
                    <a:pt x="20874" y="13376"/>
                  </a:lnTo>
                  <a:lnTo>
                    <a:pt x="21600" y="13551"/>
                  </a:lnTo>
                  <a:lnTo>
                    <a:pt x="21410" y="12218"/>
                  </a:lnTo>
                  <a:lnTo>
                    <a:pt x="21600" y="10020"/>
                  </a:lnTo>
                  <a:lnTo>
                    <a:pt x="21410" y="8918"/>
                  </a:lnTo>
                  <a:lnTo>
                    <a:pt x="21095" y="8688"/>
                  </a:lnTo>
                  <a:lnTo>
                    <a:pt x="20304" y="10076"/>
                  </a:lnTo>
                  <a:lnTo>
                    <a:pt x="19418" y="9787"/>
                  </a:lnTo>
                  <a:lnTo>
                    <a:pt x="18818" y="9207"/>
                  </a:lnTo>
                  <a:lnTo>
                    <a:pt x="18659" y="8455"/>
                  </a:lnTo>
                  <a:lnTo>
                    <a:pt x="17363" y="7877"/>
                  </a:lnTo>
                  <a:lnTo>
                    <a:pt x="16888" y="7819"/>
                  </a:lnTo>
                  <a:lnTo>
                    <a:pt x="16825" y="6603"/>
                  </a:lnTo>
                  <a:lnTo>
                    <a:pt x="17046" y="5501"/>
                  </a:lnTo>
                  <a:lnTo>
                    <a:pt x="17426" y="3359"/>
                  </a:lnTo>
                  <a:lnTo>
                    <a:pt x="17078" y="2839"/>
                  </a:lnTo>
                  <a:lnTo>
                    <a:pt x="16603" y="2839"/>
                  </a:lnTo>
                  <a:lnTo>
                    <a:pt x="15560" y="1912"/>
                  </a:lnTo>
                  <a:lnTo>
                    <a:pt x="15243" y="1102"/>
                  </a:lnTo>
                  <a:lnTo>
                    <a:pt x="13788" y="1218"/>
                  </a:lnTo>
                  <a:lnTo>
                    <a:pt x="13345" y="580"/>
                  </a:lnTo>
                  <a:lnTo>
                    <a:pt x="13030" y="755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93C47D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64;p20"/>
            <p:cNvSpPr/>
            <p:nvPr/>
          </p:nvSpPr>
          <p:spPr>
            <a:xfrm>
              <a:off x="4652795" y="4228919"/>
              <a:ext cx="1431335" cy="50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6" y="0"/>
                  </a:moveTo>
                  <a:lnTo>
                    <a:pt x="11449" y="869"/>
                  </a:lnTo>
                  <a:lnTo>
                    <a:pt x="11543" y="1971"/>
                  </a:lnTo>
                  <a:lnTo>
                    <a:pt x="10500" y="1796"/>
                  </a:lnTo>
                  <a:lnTo>
                    <a:pt x="9204" y="2259"/>
                  </a:lnTo>
                  <a:lnTo>
                    <a:pt x="8096" y="2201"/>
                  </a:lnTo>
                  <a:lnTo>
                    <a:pt x="7716" y="1971"/>
                  </a:lnTo>
                  <a:lnTo>
                    <a:pt x="7116" y="2490"/>
                  </a:lnTo>
                  <a:lnTo>
                    <a:pt x="6799" y="3475"/>
                  </a:lnTo>
                  <a:lnTo>
                    <a:pt x="5724" y="3708"/>
                  </a:lnTo>
                  <a:lnTo>
                    <a:pt x="5408" y="3128"/>
                  </a:lnTo>
                  <a:lnTo>
                    <a:pt x="4965" y="3128"/>
                  </a:lnTo>
                  <a:lnTo>
                    <a:pt x="4269" y="4113"/>
                  </a:lnTo>
                  <a:lnTo>
                    <a:pt x="4775" y="4924"/>
                  </a:lnTo>
                  <a:lnTo>
                    <a:pt x="4554" y="5560"/>
                  </a:lnTo>
                  <a:lnTo>
                    <a:pt x="3035" y="8455"/>
                  </a:lnTo>
                  <a:lnTo>
                    <a:pt x="2213" y="9151"/>
                  </a:lnTo>
                  <a:lnTo>
                    <a:pt x="2024" y="11236"/>
                  </a:lnTo>
                  <a:lnTo>
                    <a:pt x="822" y="12798"/>
                  </a:lnTo>
                  <a:lnTo>
                    <a:pt x="379" y="14941"/>
                  </a:lnTo>
                  <a:lnTo>
                    <a:pt x="696" y="15405"/>
                  </a:lnTo>
                  <a:lnTo>
                    <a:pt x="600" y="16504"/>
                  </a:lnTo>
                  <a:lnTo>
                    <a:pt x="0" y="17256"/>
                  </a:lnTo>
                  <a:lnTo>
                    <a:pt x="0" y="17953"/>
                  </a:lnTo>
                  <a:lnTo>
                    <a:pt x="537" y="18008"/>
                  </a:lnTo>
                  <a:lnTo>
                    <a:pt x="1454" y="16851"/>
                  </a:lnTo>
                  <a:lnTo>
                    <a:pt x="1264" y="15924"/>
                  </a:lnTo>
                  <a:lnTo>
                    <a:pt x="2182" y="14825"/>
                  </a:lnTo>
                  <a:lnTo>
                    <a:pt x="2909" y="14766"/>
                  </a:lnTo>
                  <a:lnTo>
                    <a:pt x="3795" y="14999"/>
                  </a:lnTo>
                  <a:lnTo>
                    <a:pt x="4111" y="16562"/>
                  </a:lnTo>
                  <a:lnTo>
                    <a:pt x="3922" y="17836"/>
                  </a:lnTo>
                  <a:lnTo>
                    <a:pt x="4807" y="19457"/>
                  </a:lnTo>
                  <a:lnTo>
                    <a:pt x="5186" y="20498"/>
                  </a:lnTo>
                  <a:lnTo>
                    <a:pt x="5724" y="21020"/>
                  </a:lnTo>
                  <a:lnTo>
                    <a:pt x="6673" y="20615"/>
                  </a:lnTo>
                  <a:lnTo>
                    <a:pt x="7685" y="19921"/>
                  </a:lnTo>
                  <a:lnTo>
                    <a:pt x="8919" y="20498"/>
                  </a:lnTo>
                  <a:lnTo>
                    <a:pt x="9868" y="19457"/>
                  </a:lnTo>
                  <a:lnTo>
                    <a:pt x="10500" y="17894"/>
                  </a:lnTo>
                  <a:lnTo>
                    <a:pt x="10278" y="16793"/>
                  </a:lnTo>
                  <a:lnTo>
                    <a:pt x="11607" y="14708"/>
                  </a:lnTo>
                  <a:lnTo>
                    <a:pt x="12017" y="15113"/>
                  </a:lnTo>
                  <a:lnTo>
                    <a:pt x="12081" y="16967"/>
                  </a:lnTo>
                  <a:lnTo>
                    <a:pt x="13030" y="18414"/>
                  </a:lnTo>
                  <a:lnTo>
                    <a:pt x="13915" y="18819"/>
                  </a:lnTo>
                  <a:lnTo>
                    <a:pt x="13758" y="19688"/>
                  </a:lnTo>
                  <a:lnTo>
                    <a:pt x="14263" y="20556"/>
                  </a:lnTo>
                  <a:lnTo>
                    <a:pt x="14611" y="21600"/>
                  </a:lnTo>
                  <a:lnTo>
                    <a:pt x="15086" y="21078"/>
                  </a:lnTo>
                  <a:lnTo>
                    <a:pt x="14801" y="19862"/>
                  </a:lnTo>
                  <a:lnTo>
                    <a:pt x="14896" y="19110"/>
                  </a:lnTo>
                  <a:lnTo>
                    <a:pt x="15782" y="17256"/>
                  </a:lnTo>
                  <a:lnTo>
                    <a:pt x="15971" y="16446"/>
                  </a:lnTo>
                  <a:lnTo>
                    <a:pt x="15971" y="14361"/>
                  </a:lnTo>
                  <a:lnTo>
                    <a:pt x="16761" y="14245"/>
                  </a:lnTo>
                  <a:lnTo>
                    <a:pt x="17078" y="15810"/>
                  </a:lnTo>
                  <a:lnTo>
                    <a:pt x="17869" y="16387"/>
                  </a:lnTo>
                  <a:lnTo>
                    <a:pt x="19008" y="15577"/>
                  </a:lnTo>
                  <a:lnTo>
                    <a:pt x="19291" y="15635"/>
                  </a:lnTo>
                  <a:lnTo>
                    <a:pt x="19829" y="17026"/>
                  </a:lnTo>
                  <a:lnTo>
                    <a:pt x="20304" y="16793"/>
                  </a:lnTo>
                  <a:lnTo>
                    <a:pt x="19735" y="14245"/>
                  </a:lnTo>
                  <a:lnTo>
                    <a:pt x="19957" y="12971"/>
                  </a:lnTo>
                  <a:lnTo>
                    <a:pt x="20461" y="12740"/>
                  </a:lnTo>
                  <a:lnTo>
                    <a:pt x="20874" y="13376"/>
                  </a:lnTo>
                  <a:lnTo>
                    <a:pt x="21600" y="13551"/>
                  </a:lnTo>
                  <a:lnTo>
                    <a:pt x="21410" y="12218"/>
                  </a:lnTo>
                  <a:lnTo>
                    <a:pt x="21600" y="10020"/>
                  </a:lnTo>
                  <a:lnTo>
                    <a:pt x="21410" y="8918"/>
                  </a:lnTo>
                  <a:lnTo>
                    <a:pt x="21095" y="8688"/>
                  </a:lnTo>
                  <a:lnTo>
                    <a:pt x="20304" y="10076"/>
                  </a:lnTo>
                  <a:lnTo>
                    <a:pt x="19418" y="9787"/>
                  </a:lnTo>
                  <a:lnTo>
                    <a:pt x="18818" y="9207"/>
                  </a:lnTo>
                  <a:lnTo>
                    <a:pt x="18659" y="8455"/>
                  </a:lnTo>
                  <a:lnTo>
                    <a:pt x="17363" y="7877"/>
                  </a:lnTo>
                  <a:lnTo>
                    <a:pt x="16888" y="7819"/>
                  </a:lnTo>
                  <a:lnTo>
                    <a:pt x="16825" y="6603"/>
                  </a:lnTo>
                  <a:lnTo>
                    <a:pt x="17046" y="5501"/>
                  </a:lnTo>
                  <a:lnTo>
                    <a:pt x="17426" y="3359"/>
                  </a:lnTo>
                  <a:lnTo>
                    <a:pt x="17078" y="2839"/>
                  </a:lnTo>
                  <a:lnTo>
                    <a:pt x="16603" y="2839"/>
                  </a:lnTo>
                  <a:lnTo>
                    <a:pt x="15560" y="1912"/>
                  </a:lnTo>
                  <a:lnTo>
                    <a:pt x="15243" y="1102"/>
                  </a:lnTo>
                  <a:lnTo>
                    <a:pt x="13788" y="1218"/>
                  </a:lnTo>
                  <a:lnTo>
                    <a:pt x="13345" y="580"/>
                  </a:lnTo>
                  <a:lnTo>
                    <a:pt x="13030" y="755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B6D7A8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65;p20"/>
            <p:cNvSpPr/>
            <p:nvPr/>
          </p:nvSpPr>
          <p:spPr>
            <a:xfrm flipH="1" flipV="1">
              <a:off x="6765963" y="3921441"/>
              <a:ext cx="695462" cy="356063"/>
            </a:xfrm>
            <a:prstGeom prst="line">
              <a:avLst/>
            </a:prstGeom>
            <a:ln w="28575">
              <a:solidFill>
                <a:srgbClr val="FF9900"/>
              </a:solidFill>
              <a:prstDash val="dash"/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68;p20"/>
            <p:cNvSpPr/>
            <p:nvPr/>
          </p:nvSpPr>
          <p:spPr>
            <a:xfrm flipV="1">
              <a:off x="5470121" y="3921415"/>
              <a:ext cx="1134423" cy="383063"/>
            </a:xfrm>
            <a:prstGeom prst="line">
              <a:avLst/>
            </a:prstGeom>
            <a:ln w="28575">
              <a:solidFill>
                <a:srgbClr val="FF9900"/>
              </a:solidFill>
              <a:prstDash val="dash"/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70;p20"/>
            <p:cNvSpPr/>
            <p:nvPr/>
          </p:nvSpPr>
          <p:spPr>
            <a:xfrm>
              <a:off x="4650970" y="2342916"/>
              <a:ext cx="1988651" cy="125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9" y="1035"/>
                  </a:moveTo>
                  <a:lnTo>
                    <a:pt x="11461" y="1215"/>
                  </a:lnTo>
                  <a:lnTo>
                    <a:pt x="11731" y="1350"/>
                  </a:lnTo>
                  <a:lnTo>
                    <a:pt x="12097" y="1350"/>
                  </a:lnTo>
                  <a:lnTo>
                    <a:pt x="11954" y="1094"/>
                  </a:lnTo>
                  <a:lnTo>
                    <a:pt x="11619" y="1035"/>
                  </a:lnTo>
                  <a:close/>
                  <a:moveTo>
                    <a:pt x="16968" y="554"/>
                  </a:moveTo>
                  <a:lnTo>
                    <a:pt x="16570" y="720"/>
                  </a:lnTo>
                  <a:lnTo>
                    <a:pt x="16458" y="989"/>
                  </a:lnTo>
                  <a:lnTo>
                    <a:pt x="16427" y="1395"/>
                  </a:lnTo>
                  <a:lnTo>
                    <a:pt x="16538" y="1605"/>
                  </a:lnTo>
                  <a:lnTo>
                    <a:pt x="16952" y="1815"/>
                  </a:lnTo>
                  <a:lnTo>
                    <a:pt x="17207" y="1575"/>
                  </a:lnTo>
                  <a:lnTo>
                    <a:pt x="17462" y="1575"/>
                  </a:lnTo>
                  <a:lnTo>
                    <a:pt x="17732" y="1440"/>
                  </a:lnTo>
                  <a:lnTo>
                    <a:pt x="17382" y="1215"/>
                  </a:lnTo>
                  <a:lnTo>
                    <a:pt x="17493" y="900"/>
                  </a:lnTo>
                  <a:lnTo>
                    <a:pt x="17143" y="779"/>
                  </a:lnTo>
                  <a:lnTo>
                    <a:pt x="16968" y="554"/>
                  </a:lnTo>
                  <a:close/>
                  <a:moveTo>
                    <a:pt x="18066" y="2160"/>
                  </a:moveTo>
                  <a:lnTo>
                    <a:pt x="18082" y="2340"/>
                  </a:lnTo>
                  <a:lnTo>
                    <a:pt x="18305" y="2535"/>
                  </a:lnTo>
                  <a:lnTo>
                    <a:pt x="18337" y="2850"/>
                  </a:lnTo>
                  <a:lnTo>
                    <a:pt x="19021" y="2865"/>
                  </a:lnTo>
                  <a:lnTo>
                    <a:pt x="18989" y="2640"/>
                  </a:lnTo>
                  <a:lnTo>
                    <a:pt x="18066" y="2160"/>
                  </a:lnTo>
                  <a:close/>
                  <a:moveTo>
                    <a:pt x="5969" y="0"/>
                  </a:moveTo>
                  <a:lnTo>
                    <a:pt x="6001" y="300"/>
                  </a:lnTo>
                  <a:lnTo>
                    <a:pt x="6685" y="1005"/>
                  </a:lnTo>
                  <a:lnTo>
                    <a:pt x="6685" y="1199"/>
                  </a:lnTo>
                  <a:lnTo>
                    <a:pt x="6001" y="1410"/>
                  </a:lnTo>
                  <a:lnTo>
                    <a:pt x="6001" y="1680"/>
                  </a:lnTo>
                  <a:lnTo>
                    <a:pt x="6319" y="1634"/>
                  </a:lnTo>
                  <a:lnTo>
                    <a:pt x="6622" y="1785"/>
                  </a:lnTo>
                  <a:lnTo>
                    <a:pt x="6653" y="2504"/>
                  </a:lnTo>
                  <a:lnTo>
                    <a:pt x="6845" y="2715"/>
                  </a:lnTo>
                  <a:lnTo>
                    <a:pt x="7402" y="2805"/>
                  </a:lnTo>
                  <a:lnTo>
                    <a:pt x="7370" y="2925"/>
                  </a:lnTo>
                  <a:lnTo>
                    <a:pt x="6653" y="2985"/>
                  </a:lnTo>
                  <a:lnTo>
                    <a:pt x="6001" y="2865"/>
                  </a:lnTo>
                  <a:lnTo>
                    <a:pt x="5826" y="3135"/>
                  </a:lnTo>
                  <a:lnTo>
                    <a:pt x="5778" y="3435"/>
                  </a:lnTo>
                  <a:lnTo>
                    <a:pt x="5889" y="3750"/>
                  </a:lnTo>
                  <a:lnTo>
                    <a:pt x="5667" y="3765"/>
                  </a:lnTo>
                  <a:lnTo>
                    <a:pt x="5381" y="3615"/>
                  </a:lnTo>
                  <a:lnTo>
                    <a:pt x="5205" y="4065"/>
                  </a:lnTo>
                  <a:lnTo>
                    <a:pt x="4887" y="4005"/>
                  </a:lnTo>
                  <a:lnTo>
                    <a:pt x="5014" y="3780"/>
                  </a:lnTo>
                  <a:lnTo>
                    <a:pt x="4632" y="3375"/>
                  </a:lnTo>
                  <a:lnTo>
                    <a:pt x="3741" y="3360"/>
                  </a:lnTo>
                  <a:lnTo>
                    <a:pt x="2945" y="3405"/>
                  </a:lnTo>
                  <a:lnTo>
                    <a:pt x="2754" y="3479"/>
                  </a:lnTo>
                  <a:lnTo>
                    <a:pt x="2547" y="3750"/>
                  </a:lnTo>
                  <a:lnTo>
                    <a:pt x="2435" y="4260"/>
                  </a:lnTo>
                  <a:lnTo>
                    <a:pt x="2786" y="4515"/>
                  </a:lnTo>
                  <a:lnTo>
                    <a:pt x="2802" y="5325"/>
                  </a:lnTo>
                  <a:lnTo>
                    <a:pt x="2658" y="5640"/>
                  </a:lnTo>
                  <a:lnTo>
                    <a:pt x="2435" y="6360"/>
                  </a:lnTo>
                  <a:lnTo>
                    <a:pt x="1830" y="6330"/>
                  </a:lnTo>
                  <a:lnTo>
                    <a:pt x="1703" y="6630"/>
                  </a:lnTo>
                  <a:lnTo>
                    <a:pt x="1846" y="6825"/>
                  </a:lnTo>
                  <a:lnTo>
                    <a:pt x="2356" y="6885"/>
                  </a:lnTo>
                  <a:lnTo>
                    <a:pt x="2515" y="7065"/>
                  </a:lnTo>
                  <a:lnTo>
                    <a:pt x="2403" y="7560"/>
                  </a:lnTo>
                  <a:lnTo>
                    <a:pt x="1878" y="7860"/>
                  </a:lnTo>
                  <a:lnTo>
                    <a:pt x="1830" y="8025"/>
                  </a:lnTo>
                  <a:lnTo>
                    <a:pt x="2022" y="8190"/>
                  </a:lnTo>
                  <a:lnTo>
                    <a:pt x="1878" y="8385"/>
                  </a:lnTo>
                  <a:lnTo>
                    <a:pt x="987" y="8625"/>
                  </a:lnTo>
                  <a:lnTo>
                    <a:pt x="526" y="8475"/>
                  </a:lnTo>
                  <a:lnTo>
                    <a:pt x="175" y="8610"/>
                  </a:lnTo>
                  <a:lnTo>
                    <a:pt x="32" y="8805"/>
                  </a:lnTo>
                  <a:lnTo>
                    <a:pt x="653" y="9585"/>
                  </a:lnTo>
                  <a:lnTo>
                    <a:pt x="653" y="9810"/>
                  </a:lnTo>
                  <a:lnTo>
                    <a:pt x="398" y="10335"/>
                  </a:lnTo>
                  <a:lnTo>
                    <a:pt x="526" y="10560"/>
                  </a:lnTo>
                  <a:lnTo>
                    <a:pt x="95" y="10860"/>
                  </a:lnTo>
                  <a:lnTo>
                    <a:pt x="0" y="11010"/>
                  </a:lnTo>
                  <a:lnTo>
                    <a:pt x="366" y="11235"/>
                  </a:lnTo>
                  <a:lnTo>
                    <a:pt x="255" y="11685"/>
                  </a:lnTo>
                  <a:lnTo>
                    <a:pt x="844" y="12105"/>
                  </a:lnTo>
                  <a:lnTo>
                    <a:pt x="764" y="12390"/>
                  </a:lnTo>
                  <a:lnTo>
                    <a:pt x="1115" y="12525"/>
                  </a:lnTo>
                  <a:lnTo>
                    <a:pt x="1194" y="12900"/>
                  </a:lnTo>
                  <a:lnTo>
                    <a:pt x="732" y="13140"/>
                  </a:lnTo>
                  <a:lnTo>
                    <a:pt x="605" y="13455"/>
                  </a:lnTo>
                  <a:lnTo>
                    <a:pt x="668" y="13875"/>
                  </a:lnTo>
                  <a:lnTo>
                    <a:pt x="971" y="14175"/>
                  </a:lnTo>
                  <a:lnTo>
                    <a:pt x="1528" y="14385"/>
                  </a:lnTo>
                  <a:lnTo>
                    <a:pt x="1528" y="14640"/>
                  </a:lnTo>
                  <a:lnTo>
                    <a:pt x="1353" y="14805"/>
                  </a:lnTo>
                  <a:lnTo>
                    <a:pt x="1226" y="15375"/>
                  </a:lnTo>
                  <a:lnTo>
                    <a:pt x="1512" y="15390"/>
                  </a:lnTo>
                  <a:lnTo>
                    <a:pt x="2197" y="16200"/>
                  </a:lnTo>
                  <a:lnTo>
                    <a:pt x="2563" y="16065"/>
                  </a:lnTo>
                  <a:lnTo>
                    <a:pt x="2834" y="16140"/>
                  </a:lnTo>
                  <a:lnTo>
                    <a:pt x="2897" y="16305"/>
                  </a:lnTo>
                  <a:lnTo>
                    <a:pt x="3311" y="16335"/>
                  </a:lnTo>
                  <a:lnTo>
                    <a:pt x="3916" y="16215"/>
                  </a:lnTo>
                  <a:lnTo>
                    <a:pt x="4314" y="16485"/>
                  </a:lnTo>
                  <a:lnTo>
                    <a:pt x="5269" y="16635"/>
                  </a:lnTo>
                  <a:lnTo>
                    <a:pt x="5587" y="16740"/>
                  </a:lnTo>
                  <a:lnTo>
                    <a:pt x="5603" y="16980"/>
                  </a:lnTo>
                  <a:lnTo>
                    <a:pt x="4903" y="17700"/>
                  </a:lnTo>
                  <a:lnTo>
                    <a:pt x="4632" y="18735"/>
                  </a:lnTo>
                  <a:lnTo>
                    <a:pt x="4425" y="19065"/>
                  </a:lnTo>
                  <a:lnTo>
                    <a:pt x="4377" y="19350"/>
                  </a:lnTo>
                  <a:lnTo>
                    <a:pt x="4409" y="19800"/>
                  </a:lnTo>
                  <a:lnTo>
                    <a:pt x="4298" y="20176"/>
                  </a:lnTo>
                  <a:lnTo>
                    <a:pt x="4298" y="20460"/>
                  </a:lnTo>
                  <a:lnTo>
                    <a:pt x="4505" y="20700"/>
                  </a:lnTo>
                  <a:lnTo>
                    <a:pt x="4711" y="20760"/>
                  </a:lnTo>
                  <a:lnTo>
                    <a:pt x="5269" y="20775"/>
                  </a:lnTo>
                  <a:lnTo>
                    <a:pt x="5921" y="20655"/>
                  </a:lnTo>
                  <a:lnTo>
                    <a:pt x="6446" y="20700"/>
                  </a:lnTo>
                  <a:lnTo>
                    <a:pt x="6399" y="20415"/>
                  </a:lnTo>
                  <a:lnTo>
                    <a:pt x="6653" y="20190"/>
                  </a:lnTo>
                  <a:lnTo>
                    <a:pt x="6924" y="20190"/>
                  </a:lnTo>
                  <a:lnTo>
                    <a:pt x="7195" y="20385"/>
                  </a:lnTo>
                  <a:lnTo>
                    <a:pt x="7354" y="20340"/>
                  </a:lnTo>
                  <a:lnTo>
                    <a:pt x="7576" y="20506"/>
                  </a:lnTo>
                  <a:lnTo>
                    <a:pt x="8309" y="20475"/>
                  </a:lnTo>
                  <a:lnTo>
                    <a:pt x="8118" y="20176"/>
                  </a:lnTo>
                  <a:lnTo>
                    <a:pt x="9121" y="20611"/>
                  </a:lnTo>
                  <a:lnTo>
                    <a:pt x="9566" y="20835"/>
                  </a:lnTo>
                  <a:lnTo>
                    <a:pt x="9710" y="20730"/>
                  </a:lnTo>
                  <a:lnTo>
                    <a:pt x="10394" y="21030"/>
                  </a:lnTo>
                  <a:lnTo>
                    <a:pt x="10585" y="21300"/>
                  </a:lnTo>
                  <a:lnTo>
                    <a:pt x="10824" y="21361"/>
                  </a:lnTo>
                  <a:lnTo>
                    <a:pt x="10792" y="21600"/>
                  </a:lnTo>
                  <a:lnTo>
                    <a:pt x="11111" y="21510"/>
                  </a:lnTo>
                  <a:lnTo>
                    <a:pt x="11317" y="21210"/>
                  </a:lnTo>
                  <a:lnTo>
                    <a:pt x="11349" y="20850"/>
                  </a:lnTo>
                  <a:lnTo>
                    <a:pt x="11906" y="20835"/>
                  </a:lnTo>
                  <a:lnTo>
                    <a:pt x="12447" y="20910"/>
                  </a:lnTo>
                  <a:lnTo>
                    <a:pt x="12734" y="21256"/>
                  </a:lnTo>
                  <a:lnTo>
                    <a:pt x="13482" y="21165"/>
                  </a:lnTo>
                  <a:lnTo>
                    <a:pt x="13705" y="21000"/>
                  </a:lnTo>
                  <a:lnTo>
                    <a:pt x="14485" y="20716"/>
                  </a:lnTo>
                  <a:lnTo>
                    <a:pt x="15615" y="20625"/>
                  </a:lnTo>
                  <a:lnTo>
                    <a:pt x="15631" y="20355"/>
                  </a:lnTo>
                  <a:lnTo>
                    <a:pt x="16029" y="20415"/>
                  </a:lnTo>
                  <a:lnTo>
                    <a:pt x="16331" y="20565"/>
                  </a:lnTo>
                  <a:lnTo>
                    <a:pt x="16825" y="20475"/>
                  </a:lnTo>
                  <a:lnTo>
                    <a:pt x="17047" y="20565"/>
                  </a:lnTo>
                  <a:lnTo>
                    <a:pt x="17079" y="20775"/>
                  </a:lnTo>
                  <a:lnTo>
                    <a:pt x="17318" y="20941"/>
                  </a:lnTo>
                  <a:lnTo>
                    <a:pt x="17668" y="21015"/>
                  </a:lnTo>
                  <a:lnTo>
                    <a:pt x="17716" y="20730"/>
                  </a:lnTo>
                  <a:lnTo>
                    <a:pt x="17668" y="20385"/>
                  </a:lnTo>
                  <a:lnTo>
                    <a:pt x="17318" y="20325"/>
                  </a:lnTo>
                  <a:lnTo>
                    <a:pt x="17446" y="20085"/>
                  </a:lnTo>
                  <a:lnTo>
                    <a:pt x="17430" y="19830"/>
                  </a:lnTo>
                  <a:lnTo>
                    <a:pt x="16920" y="19305"/>
                  </a:lnTo>
                  <a:lnTo>
                    <a:pt x="17047" y="19065"/>
                  </a:lnTo>
                  <a:lnTo>
                    <a:pt x="17668" y="18735"/>
                  </a:lnTo>
                  <a:lnTo>
                    <a:pt x="18241" y="18585"/>
                  </a:lnTo>
                  <a:lnTo>
                    <a:pt x="18432" y="18390"/>
                  </a:lnTo>
                  <a:lnTo>
                    <a:pt x="18576" y="17850"/>
                  </a:lnTo>
                  <a:lnTo>
                    <a:pt x="19037" y="18015"/>
                  </a:lnTo>
                  <a:lnTo>
                    <a:pt x="19292" y="17850"/>
                  </a:lnTo>
                  <a:lnTo>
                    <a:pt x="19339" y="17325"/>
                  </a:lnTo>
                  <a:lnTo>
                    <a:pt x="19212" y="17190"/>
                  </a:lnTo>
                  <a:lnTo>
                    <a:pt x="18639" y="16785"/>
                  </a:lnTo>
                  <a:lnTo>
                    <a:pt x="18385" y="16785"/>
                  </a:lnTo>
                  <a:lnTo>
                    <a:pt x="18114" y="16485"/>
                  </a:lnTo>
                  <a:lnTo>
                    <a:pt x="17620" y="16200"/>
                  </a:lnTo>
                  <a:lnTo>
                    <a:pt x="17047" y="15705"/>
                  </a:lnTo>
                  <a:lnTo>
                    <a:pt x="16792" y="15705"/>
                  </a:lnTo>
                  <a:lnTo>
                    <a:pt x="16331" y="15330"/>
                  </a:lnTo>
                  <a:lnTo>
                    <a:pt x="15965" y="14835"/>
                  </a:lnTo>
                  <a:lnTo>
                    <a:pt x="15695" y="14550"/>
                  </a:lnTo>
                  <a:lnTo>
                    <a:pt x="15933" y="14235"/>
                  </a:lnTo>
                  <a:lnTo>
                    <a:pt x="15806" y="13935"/>
                  </a:lnTo>
                  <a:lnTo>
                    <a:pt x="15360" y="13680"/>
                  </a:lnTo>
                  <a:lnTo>
                    <a:pt x="14851" y="13050"/>
                  </a:lnTo>
                  <a:lnTo>
                    <a:pt x="14962" y="12915"/>
                  </a:lnTo>
                  <a:lnTo>
                    <a:pt x="15328" y="13290"/>
                  </a:lnTo>
                  <a:lnTo>
                    <a:pt x="15711" y="12810"/>
                  </a:lnTo>
                  <a:lnTo>
                    <a:pt x="15933" y="12690"/>
                  </a:lnTo>
                  <a:lnTo>
                    <a:pt x="16443" y="12585"/>
                  </a:lnTo>
                  <a:lnTo>
                    <a:pt x="16873" y="12660"/>
                  </a:lnTo>
                  <a:lnTo>
                    <a:pt x="17031" y="12405"/>
                  </a:lnTo>
                  <a:lnTo>
                    <a:pt x="17430" y="12360"/>
                  </a:lnTo>
                  <a:lnTo>
                    <a:pt x="17541" y="12165"/>
                  </a:lnTo>
                  <a:lnTo>
                    <a:pt x="17859" y="12030"/>
                  </a:lnTo>
                  <a:lnTo>
                    <a:pt x="18082" y="12060"/>
                  </a:lnTo>
                  <a:lnTo>
                    <a:pt x="18193" y="11835"/>
                  </a:lnTo>
                  <a:lnTo>
                    <a:pt x="19069" y="11640"/>
                  </a:lnTo>
                  <a:lnTo>
                    <a:pt x="19770" y="11355"/>
                  </a:lnTo>
                  <a:lnTo>
                    <a:pt x="20151" y="11250"/>
                  </a:lnTo>
                  <a:lnTo>
                    <a:pt x="19849" y="10965"/>
                  </a:lnTo>
                  <a:lnTo>
                    <a:pt x="20008" y="10860"/>
                  </a:lnTo>
                  <a:lnTo>
                    <a:pt x="20454" y="10935"/>
                  </a:lnTo>
                  <a:lnTo>
                    <a:pt x="20740" y="11205"/>
                  </a:lnTo>
                  <a:lnTo>
                    <a:pt x="20740" y="11385"/>
                  </a:lnTo>
                  <a:lnTo>
                    <a:pt x="21027" y="11490"/>
                  </a:lnTo>
                  <a:lnTo>
                    <a:pt x="21202" y="11355"/>
                  </a:lnTo>
                  <a:lnTo>
                    <a:pt x="21520" y="10680"/>
                  </a:lnTo>
                  <a:lnTo>
                    <a:pt x="21600" y="10260"/>
                  </a:lnTo>
                  <a:lnTo>
                    <a:pt x="21282" y="9660"/>
                  </a:lnTo>
                  <a:lnTo>
                    <a:pt x="20852" y="9480"/>
                  </a:lnTo>
                  <a:lnTo>
                    <a:pt x="20852" y="9180"/>
                  </a:lnTo>
                  <a:lnTo>
                    <a:pt x="20470" y="8610"/>
                  </a:lnTo>
                  <a:lnTo>
                    <a:pt x="20629" y="8400"/>
                  </a:lnTo>
                  <a:lnTo>
                    <a:pt x="20772" y="7905"/>
                  </a:lnTo>
                  <a:lnTo>
                    <a:pt x="20613" y="7560"/>
                  </a:lnTo>
                  <a:lnTo>
                    <a:pt x="20215" y="7125"/>
                  </a:lnTo>
                  <a:lnTo>
                    <a:pt x="20327" y="6630"/>
                  </a:lnTo>
                  <a:lnTo>
                    <a:pt x="20056" y="6315"/>
                  </a:lnTo>
                  <a:lnTo>
                    <a:pt x="19387" y="5925"/>
                  </a:lnTo>
                  <a:lnTo>
                    <a:pt x="19069" y="5655"/>
                  </a:lnTo>
                  <a:lnTo>
                    <a:pt x="19212" y="5355"/>
                  </a:lnTo>
                  <a:lnTo>
                    <a:pt x="19594" y="5025"/>
                  </a:lnTo>
                  <a:lnTo>
                    <a:pt x="19658" y="4515"/>
                  </a:lnTo>
                  <a:lnTo>
                    <a:pt x="19292" y="3750"/>
                  </a:lnTo>
                  <a:lnTo>
                    <a:pt x="19149" y="3255"/>
                  </a:lnTo>
                  <a:lnTo>
                    <a:pt x="18592" y="3165"/>
                  </a:lnTo>
                  <a:lnTo>
                    <a:pt x="18225" y="2925"/>
                  </a:lnTo>
                  <a:lnTo>
                    <a:pt x="18066" y="2445"/>
                  </a:lnTo>
                  <a:lnTo>
                    <a:pt x="17812" y="2069"/>
                  </a:lnTo>
                  <a:lnTo>
                    <a:pt x="17175" y="2115"/>
                  </a:lnTo>
                  <a:lnTo>
                    <a:pt x="16427" y="1725"/>
                  </a:lnTo>
                  <a:lnTo>
                    <a:pt x="16140" y="1365"/>
                  </a:lnTo>
                  <a:lnTo>
                    <a:pt x="15073" y="1199"/>
                  </a:lnTo>
                  <a:lnTo>
                    <a:pt x="14071" y="2040"/>
                  </a:lnTo>
                  <a:lnTo>
                    <a:pt x="13354" y="2100"/>
                  </a:lnTo>
                  <a:lnTo>
                    <a:pt x="13132" y="2190"/>
                  </a:lnTo>
                  <a:lnTo>
                    <a:pt x="12479" y="2655"/>
                  </a:lnTo>
                  <a:lnTo>
                    <a:pt x="11763" y="2490"/>
                  </a:lnTo>
                  <a:lnTo>
                    <a:pt x="11333" y="2535"/>
                  </a:lnTo>
                  <a:lnTo>
                    <a:pt x="11062" y="2310"/>
                  </a:lnTo>
                  <a:lnTo>
                    <a:pt x="11492" y="2010"/>
                  </a:lnTo>
                  <a:lnTo>
                    <a:pt x="11619" y="1725"/>
                  </a:lnTo>
                  <a:lnTo>
                    <a:pt x="11477" y="1455"/>
                  </a:lnTo>
                  <a:lnTo>
                    <a:pt x="10840" y="1634"/>
                  </a:lnTo>
                  <a:lnTo>
                    <a:pt x="9949" y="1290"/>
                  </a:lnTo>
                  <a:lnTo>
                    <a:pt x="9598" y="1365"/>
                  </a:lnTo>
                  <a:lnTo>
                    <a:pt x="9439" y="1140"/>
                  </a:lnTo>
                  <a:lnTo>
                    <a:pt x="8803" y="1199"/>
                  </a:lnTo>
                  <a:lnTo>
                    <a:pt x="9153" y="900"/>
                  </a:lnTo>
                  <a:lnTo>
                    <a:pt x="9121" y="630"/>
                  </a:lnTo>
                  <a:lnTo>
                    <a:pt x="8803" y="329"/>
                  </a:lnTo>
                  <a:lnTo>
                    <a:pt x="8452" y="195"/>
                  </a:lnTo>
                  <a:lnTo>
                    <a:pt x="8150" y="135"/>
                  </a:lnTo>
                  <a:lnTo>
                    <a:pt x="7529" y="255"/>
                  </a:lnTo>
                  <a:lnTo>
                    <a:pt x="6494" y="14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93C47D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71;p20"/>
            <p:cNvSpPr/>
            <p:nvPr/>
          </p:nvSpPr>
          <p:spPr>
            <a:xfrm>
              <a:off x="4650970" y="2320228"/>
              <a:ext cx="1988651" cy="125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9" y="1035"/>
                  </a:moveTo>
                  <a:lnTo>
                    <a:pt x="11461" y="1215"/>
                  </a:lnTo>
                  <a:lnTo>
                    <a:pt x="11731" y="1350"/>
                  </a:lnTo>
                  <a:lnTo>
                    <a:pt x="12097" y="1350"/>
                  </a:lnTo>
                  <a:lnTo>
                    <a:pt x="11954" y="1094"/>
                  </a:lnTo>
                  <a:lnTo>
                    <a:pt x="11619" y="1035"/>
                  </a:lnTo>
                  <a:close/>
                  <a:moveTo>
                    <a:pt x="16968" y="554"/>
                  </a:moveTo>
                  <a:lnTo>
                    <a:pt x="16570" y="720"/>
                  </a:lnTo>
                  <a:lnTo>
                    <a:pt x="16458" y="989"/>
                  </a:lnTo>
                  <a:lnTo>
                    <a:pt x="16427" y="1395"/>
                  </a:lnTo>
                  <a:lnTo>
                    <a:pt x="16538" y="1605"/>
                  </a:lnTo>
                  <a:lnTo>
                    <a:pt x="16952" y="1815"/>
                  </a:lnTo>
                  <a:lnTo>
                    <a:pt x="17207" y="1575"/>
                  </a:lnTo>
                  <a:lnTo>
                    <a:pt x="17462" y="1575"/>
                  </a:lnTo>
                  <a:lnTo>
                    <a:pt x="17732" y="1440"/>
                  </a:lnTo>
                  <a:lnTo>
                    <a:pt x="17382" y="1215"/>
                  </a:lnTo>
                  <a:lnTo>
                    <a:pt x="17493" y="900"/>
                  </a:lnTo>
                  <a:lnTo>
                    <a:pt x="17143" y="779"/>
                  </a:lnTo>
                  <a:lnTo>
                    <a:pt x="16968" y="554"/>
                  </a:lnTo>
                  <a:close/>
                  <a:moveTo>
                    <a:pt x="18066" y="2160"/>
                  </a:moveTo>
                  <a:lnTo>
                    <a:pt x="18082" y="2340"/>
                  </a:lnTo>
                  <a:lnTo>
                    <a:pt x="18305" y="2535"/>
                  </a:lnTo>
                  <a:lnTo>
                    <a:pt x="18337" y="2850"/>
                  </a:lnTo>
                  <a:lnTo>
                    <a:pt x="19021" y="2865"/>
                  </a:lnTo>
                  <a:lnTo>
                    <a:pt x="18989" y="2640"/>
                  </a:lnTo>
                  <a:lnTo>
                    <a:pt x="18066" y="2160"/>
                  </a:lnTo>
                  <a:close/>
                  <a:moveTo>
                    <a:pt x="5969" y="0"/>
                  </a:moveTo>
                  <a:lnTo>
                    <a:pt x="6001" y="300"/>
                  </a:lnTo>
                  <a:lnTo>
                    <a:pt x="6685" y="1005"/>
                  </a:lnTo>
                  <a:lnTo>
                    <a:pt x="6685" y="1199"/>
                  </a:lnTo>
                  <a:lnTo>
                    <a:pt x="6001" y="1410"/>
                  </a:lnTo>
                  <a:lnTo>
                    <a:pt x="6001" y="1680"/>
                  </a:lnTo>
                  <a:lnTo>
                    <a:pt x="6319" y="1634"/>
                  </a:lnTo>
                  <a:lnTo>
                    <a:pt x="6622" y="1785"/>
                  </a:lnTo>
                  <a:lnTo>
                    <a:pt x="6653" y="2504"/>
                  </a:lnTo>
                  <a:lnTo>
                    <a:pt x="6845" y="2715"/>
                  </a:lnTo>
                  <a:lnTo>
                    <a:pt x="7402" y="2805"/>
                  </a:lnTo>
                  <a:lnTo>
                    <a:pt x="7370" y="2925"/>
                  </a:lnTo>
                  <a:lnTo>
                    <a:pt x="6653" y="2985"/>
                  </a:lnTo>
                  <a:lnTo>
                    <a:pt x="6001" y="2865"/>
                  </a:lnTo>
                  <a:lnTo>
                    <a:pt x="5826" y="3135"/>
                  </a:lnTo>
                  <a:lnTo>
                    <a:pt x="5778" y="3435"/>
                  </a:lnTo>
                  <a:lnTo>
                    <a:pt x="5889" y="3750"/>
                  </a:lnTo>
                  <a:lnTo>
                    <a:pt x="5667" y="3765"/>
                  </a:lnTo>
                  <a:lnTo>
                    <a:pt x="5381" y="3615"/>
                  </a:lnTo>
                  <a:lnTo>
                    <a:pt x="5205" y="4065"/>
                  </a:lnTo>
                  <a:lnTo>
                    <a:pt x="4887" y="4005"/>
                  </a:lnTo>
                  <a:lnTo>
                    <a:pt x="5014" y="3780"/>
                  </a:lnTo>
                  <a:lnTo>
                    <a:pt x="4632" y="3375"/>
                  </a:lnTo>
                  <a:lnTo>
                    <a:pt x="3741" y="3360"/>
                  </a:lnTo>
                  <a:lnTo>
                    <a:pt x="2945" y="3405"/>
                  </a:lnTo>
                  <a:lnTo>
                    <a:pt x="2754" y="3479"/>
                  </a:lnTo>
                  <a:lnTo>
                    <a:pt x="2547" y="3750"/>
                  </a:lnTo>
                  <a:lnTo>
                    <a:pt x="2435" y="4260"/>
                  </a:lnTo>
                  <a:lnTo>
                    <a:pt x="2786" y="4515"/>
                  </a:lnTo>
                  <a:lnTo>
                    <a:pt x="2802" y="5325"/>
                  </a:lnTo>
                  <a:lnTo>
                    <a:pt x="2658" y="5640"/>
                  </a:lnTo>
                  <a:lnTo>
                    <a:pt x="2435" y="6360"/>
                  </a:lnTo>
                  <a:lnTo>
                    <a:pt x="1830" y="6330"/>
                  </a:lnTo>
                  <a:lnTo>
                    <a:pt x="1703" y="6630"/>
                  </a:lnTo>
                  <a:lnTo>
                    <a:pt x="1846" y="6825"/>
                  </a:lnTo>
                  <a:lnTo>
                    <a:pt x="2356" y="6885"/>
                  </a:lnTo>
                  <a:lnTo>
                    <a:pt x="2515" y="7065"/>
                  </a:lnTo>
                  <a:lnTo>
                    <a:pt x="2403" y="7560"/>
                  </a:lnTo>
                  <a:lnTo>
                    <a:pt x="1878" y="7860"/>
                  </a:lnTo>
                  <a:lnTo>
                    <a:pt x="1830" y="8025"/>
                  </a:lnTo>
                  <a:lnTo>
                    <a:pt x="2022" y="8190"/>
                  </a:lnTo>
                  <a:lnTo>
                    <a:pt x="1878" y="8385"/>
                  </a:lnTo>
                  <a:lnTo>
                    <a:pt x="987" y="8625"/>
                  </a:lnTo>
                  <a:lnTo>
                    <a:pt x="526" y="8475"/>
                  </a:lnTo>
                  <a:lnTo>
                    <a:pt x="175" y="8610"/>
                  </a:lnTo>
                  <a:lnTo>
                    <a:pt x="32" y="8805"/>
                  </a:lnTo>
                  <a:lnTo>
                    <a:pt x="653" y="9585"/>
                  </a:lnTo>
                  <a:lnTo>
                    <a:pt x="653" y="9810"/>
                  </a:lnTo>
                  <a:lnTo>
                    <a:pt x="398" y="10335"/>
                  </a:lnTo>
                  <a:lnTo>
                    <a:pt x="526" y="10560"/>
                  </a:lnTo>
                  <a:lnTo>
                    <a:pt x="95" y="10860"/>
                  </a:lnTo>
                  <a:lnTo>
                    <a:pt x="0" y="11010"/>
                  </a:lnTo>
                  <a:lnTo>
                    <a:pt x="366" y="11235"/>
                  </a:lnTo>
                  <a:lnTo>
                    <a:pt x="255" y="11685"/>
                  </a:lnTo>
                  <a:lnTo>
                    <a:pt x="844" y="12105"/>
                  </a:lnTo>
                  <a:lnTo>
                    <a:pt x="764" y="12390"/>
                  </a:lnTo>
                  <a:lnTo>
                    <a:pt x="1115" y="12525"/>
                  </a:lnTo>
                  <a:lnTo>
                    <a:pt x="1194" y="12900"/>
                  </a:lnTo>
                  <a:lnTo>
                    <a:pt x="732" y="13140"/>
                  </a:lnTo>
                  <a:lnTo>
                    <a:pt x="605" y="13455"/>
                  </a:lnTo>
                  <a:lnTo>
                    <a:pt x="668" y="13875"/>
                  </a:lnTo>
                  <a:lnTo>
                    <a:pt x="971" y="14175"/>
                  </a:lnTo>
                  <a:lnTo>
                    <a:pt x="1528" y="14385"/>
                  </a:lnTo>
                  <a:lnTo>
                    <a:pt x="1528" y="14640"/>
                  </a:lnTo>
                  <a:lnTo>
                    <a:pt x="1353" y="14805"/>
                  </a:lnTo>
                  <a:lnTo>
                    <a:pt x="1226" y="15375"/>
                  </a:lnTo>
                  <a:lnTo>
                    <a:pt x="1512" y="15390"/>
                  </a:lnTo>
                  <a:lnTo>
                    <a:pt x="2197" y="16200"/>
                  </a:lnTo>
                  <a:lnTo>
                    <a:pt x="2563" y="16065"/>
                  </a:lnTo>
                  <a:lnTo>
                    <a:pt x="2834" y="16140"/>
                  </a:lnTo>
                  <a:lnTo>
                    <a:pt x="2897" y="16305"/>
                  </a:lnTo>
                  <a:lnTo>
                    <a:pt x="3311" y="16335"/>
                  </a:lnTo>
                  <a:lnTo>
                    <a:pt x="3916" y="16215"/>
                  </a:lnTo>
                  <a:lnTo>
                    <a:pt x="4314" y="16485"/>
                  </a:lnTo>
                  <a:lnTo>
                    <a:pt x="5269" y="16635"/>
                  </a:lnTo>
                  <a:lnTo>
                    <a:pt x="5587" y="16740"/>
                  </a:lnTo>
                  <a:lnTo>
                    <a:pt x="5603" y="16980"/>
                  </a:lnTo>
                  <a:lnTo>
                    <a:pt x="4903" y="17700"/>
                  </a:lnTo>
                  <a:lnTo>
                    <a:pt x="4632" y="18735"/>
                  </a:lnTo>
                  <a:lnTo>
                    <a:pt x="4425" y="19065"/>
                  </a:lnTo>
                  <a:lnTo>
                    <a:pt x="4377" y="19350"/>
                  </a:lnTo>
                  <a:lnTo>
                    <a:pt x="4409" y="19800"/>
                  </a:lnTo>
                  <a:lnTo>
                    <a:pt x="4298" y="20176"/>
                  </a:lnTo>
                  <a:lnTo>
                    <a:pt x="4298" y="20460"/>
                  </a:lnTo>
                  <a:lnTo>
                    <a:pt x="4505" y="20700"/>
                  </a:lnTo>
                  <a:lnTo>
                    <a:pt x="4711" y="20760"/>
                  </a:lnTo>
                  <a:lnTo>
                    <a:pt x="5269" y="20775"/>
                  </a:lnTo>
                  <a:lnTo>
                    <a:pt x="5921" y="20655"/>
                  </a:lnTo>
                  <a:lnTo>
                    <a:pt x="6446" y="20700"/>
                  </a:lnTo>
                  <a:lnTo>
                    <a:pt x="6399" y="20415"/>
                  </a:lnTo>
                  <a:lnTo>
                    <a:pt x="6653" y="20190"/>
                  </a:lnTo>
                  <a:lnTo>
                    <a:pt x="6924" y="20190"/>
                  </a:lnTo>
                  <a:lnTo>
                    <a:pt x="7195" y="20385"/>
                  </a:lnTo>
                  <a:lnTo>
                    <a:pt x="7354" y="20340"/>
                  </a:lnTo>
                  <a:lnTo>
                    <a:pt x="7576" y="20506"/>
                  </a:lnTo>
                  <a:lnTo>
                    <a:pt x="8309" y="20475"/>
                  </a:lnTo>
                  <a:lnTo>
                    <a:pt x="8118" y="20176"/>
                  </a:lnTo>
                  <a:lnTo>
                    <a:pt x="9121" y="20611"/>
                  </a:lnTo>
                  <a:lnTo>
                    <a:pt x="9566" y="20835"/>
                  </a:lnTo>
                  <a:lnTo>
                    <a:pt x="9710" y="20730"/>
                  </a:lnTo>
                  <a:lnTo>
                    <a:pt x="10394" y="21030"/>
                  </a:lnTo>
                  <a:lnTo>
                    <a:pt x="10585" y="21300"/>
                  </a:lnTo>
                  <a:lnTo>
                    <a:pt x="10824" y="21361"/>
                  </a:lnTo>
                  <a:lnTo>
                    <a:pt x="10792" y="21600"/>
                  </a:lnTo>
                  <a:lnTo>
                    <a:pt x="11111" y="21510"/>
                  </a:lnTo>
                  <a:lnTo>
                    <a:pt x="11317" y="21210"/>
                  </a:lnTo>
                  <a:lnTo>
                    <a:pt x="11349" y="20850"/>
                  </a:lnTo>
                  <a:lnTo>
                    <a:pt x="11906" y="20835"/>
                  </a:lnTo>
                  <a:lnTo>
                    <a:pt x="12447" y="20910"/>
                  </a:lnTo>
                  <a:lnTo>
                    <a:pt x="12734" y="21256"/>
                  </a:lnTo>
                  <a:lnTo>
                    <a:pt x="13482" y="21165"/>
                  </a:lnTo>
                  <a:lnTo>
                    <a:pt x="13705" y="21000"/>
                  </a:lnTo>
                  <a:lnTo>
                    <a:pt x="14485" y="20716"/>
                  </a:lnTo>
                  <a:lnTo>
                    <a:pt x="15615" y="20625"/>
                  </a:lnTo>
                  <a:lnTo>
                    <a:pt x="15631" y="20355"/>
                  </a:lnTo>
                  <a:lnTo>
                    <a:pt x="16029" y="20415"/>
                  </a:lnTo>
                  <a:lnTo>
                    <a:pt x="16331" y="20565"/>
                  </a:lnTo>
                  <a:lnTo>
                    <a:pt x="16825" y="20475"/>
                  </a:lnTo>
                  <a:lnTo>
                    <a:pt x="17047" y="20565"/>
                  </a:lnTo>
                  <a:lnTo>
                    <a:pt x="17079" y="20775"/>
                  </a:lnTo>
                  <a:lnTo>
                    <a:pt x="17318" y="20941"/>
                  </a:lnTo>
                  <a:lnTo>
                    <a:pt x="17668" y="21015"/>
                  </a:lnTo>
                  <a:lnTo>
                    <a:pt x="17716" y="20730"/>
                  </a:lnTo>
                  <a:lnTo>
                    <a:pt x="17668" y="20385"/>
                  </a:lnTo>
                  <a:lnTo>
                    <a:pt x="17318" y="20325"/>
                  </a:lnTo>
                  <a:lnTo>
                    <a:pt x="17446" y="20085"/>
                  </a:lnTo>
                  <a:lnTo>
                    <a:pt x="17430" y="19830"/>
                  </a:lnTo>
                  <a:lnTo>
                    <a:pt x="16920" y="19305"/>
                  </a:lnTo>
                  <a:lnTo>
                    <a:pt x="17047" y="19065"/>
                  </a:lnTo>
                  <a:lnTo>
                    <a:pt x="17668" y="18735"/>
                  </a:lnTo>
                  <a:lnTo>
                    <a:pt x="18241" y="18585"/>
                  </a:lnTo>
                  <a:lnTo>
                    <a:pt x="18432" y="18390"/>
                  </a:lnTo>
                  <a:lnTo>
                    <a:pt x="18576" y="17850"/>
                  </a:lnTo>
                  <a:lnTo>
                    <a:pt x="19037" y="18015"/>
                  </a:lnTo>
                  <a:lnTo>
                    <a:pt x="19292" y="17850"/>
                  </a:lnTo>
                  <a:lnTo>
                    <a:pt x="19339" y="17325"/>
                  </a:lnTo>
                  <a:lnTo>
                    <a:pt x="19212" y="17190"/>
                  </a:lnTo>
                  <a:lnTo>
                    <a:pt x="18639" y="16785"/>
                  </a:lnTo>
                  <a:lnTo>
                    <a:pt x="18385" y="16785"/>
                  </a:lnTo>
                  <a:lnTo>
                    <a:pt x="18114" y="16485"/>
                  </a:lnTo>
                  <a:lnTo>
                    <a:pt x="17620" y="16200"/>
                  </a:lnTo>
                  <a:lnTo>
                    <a:pt x="17047" y="15705"/>
                  </a:lnTo>
                  <a:lnTo>
                    <a:pt x="16792" y="15705"/>
                  </a:lnTo>
                  <a:lnTo>
                    <a:pt x="16331" y="15330"/>
                  </a:lnTo>
                  <a:lnTo>
                    <a:pt x="15965" y="14835"/>
                  </a:lnTo>
                  <a:lnTo>
                    <a:pt x="15695" y="14550"/>
                  </a:lnTo>
                  <a:lnTo>
                    <a:pt x="15933" y="14235"/>
                  </a:lnTo>
                  <a:lnTo>
                    <a:pt x="15806" y="13935"/>
                  </a:lnTo>
                  <a:lnTo>
                    <a:pt x="15360" y="13680"/>
                  </a:lnTo>
                  <a:lnTo>
                    <a:pt x="14851" y="13050"/>
                  </a:lnTo>
                  <a:lnTo>
                    <a:pt x="14962" y="12915"/>
                  </a:lnTo>
                  <a:lnTo>
                    <a:pt x="15328" y="13290"/>
                  </a:lnTo>
                  <a:lnTo>
                    <a:pt x="15711" y="12810"/>
                  </a:lnTo>
                  <a:lnTo>
                    <a:pt x="15933" y="12690"/>
                  </a:lnTo>
                  <a:lnTo>
                    <a:pt x="16443" y="12585"/>
                  </a:lnTo>
                  <a:lnTo>
                    <a:pt x="16873" y="12660"/>
                  </a:lnTo>
                  <a:lnTo>
                    <a:pt x="17031" y="12405"/>
                  </a:lnTo>
                  <a:lnTo>
                    <a:pt x="17430" y="12360"/>
                  </a:lnTo>
                  <a:lnTo>
                    <a:pt x="17541" y="12165"/>
                  </a:lnTo>
                  <a:lnTo>
                    <a:pt x="17859" y="12030"/>
                  </a:lnTo>
                  <a:lnTo>
                    <a:pt x="18082" y="12060"/>
                  </a:lnTo>
                  <a:lnTo>
                    <a:pt x="18193" y="11835"/>
                  </a:lnTo>
                  <a:lnTo>
                    <a:pt x="19069" y="11640"/>
                  </a:lnTo>
                  <a:lnTo>
                    <a:pt x="19770" y="11355"/>
                  </a:lnTo>
                  <a:lnTo>
                    <a:pt x="20151" y="11250"/>
                  </a:lnTo>
                  <a:lnTo>
                    <a:pt x="19849" y="10965"/>
                  </a:lnTo>
                  <a:lnTo>
                    <a:pt x="20008" y="10860"/>
                  </a:lnTo>
                  <a:lnTo>
                    <a:pt x="20454" y="10935"/>
                  </a:lnTo>
                  <a:lnTo>
                    <a:pt x="20740" y="11205"/>
                  </a:lnTo>
                  <a:lnTo>
                    <a:pt x="20740" y="11385"/>
                  </a:lnTo>
                  <a:lnTo>
                    <a:pt x="21027" y="11490"/>
                  </a:lnTo>
                  <a:lnTo>
                    <a:pt x="21202" y="11355"/>
                  </a:lnTo>
                  <a:lnTo>
                    <a:pt x="21520" y="10680"/>
                  </a:lnTo>
                  <a:lnTo>
                    <a:pt x="21600" y="10260"/>
                  </a:lnTo>
                  <a:lnTo>
                    <a:pt x="21282" y="9660"/>
                  </a:lnTo>
                  <a:lnTo>
                    <a:pt x="20852" y="9480"/>
                  </a:lnTo>
                  <a:lnTo>
                    <a:pt x="20852" y="9180"/>
                  </a:lnTo>
                  <a:lnTo>
                    <a:pt x="20470" y="8610"/>
                  </a:lnTo>
                  <a:lnTo>
                    <a:pt x="20629" y="8400"/>
                  </a:lnTo>
                  <a:lnTo>
                    <a:pt x="20772" y="7905"/>
                  </a:lnTo>
                  <a:lnTo>
                    <a:pt x="20613" y="7560"/>
                  </a:lnTo>
                  <a:lnTo>
                    <a:pt x="20215" y="7125"/>
                  </a:lnTo>
                  <a:lnTo>
                    <a:pt x="20327" y="6630"/>
                  </a:lnTo>
                  <a:lnTo>
                    <a:pt x="20056" y="6315"/>
                  </a:lnTo>
                  <a:lnTo>
                    <a:pt x="19387" y="5925"/>
                  </a:lnTo>
                  <a:lnTo>
                    <a:pt x="19069" y="5655"/>
                  </a:lnTo>
                  <a:lnTo>
                    <a:pt x="19212" y="5355"/>
                  </a:lnTo>
                  <a:lnTo>
                    <a:pt x="19594" y="5025"/>
                  </a:lnTo>
                  <a:lnTo>
                    <a:pt x="19658" y="4515"/>
                  </a:lnTo>
                  <a:lnTo>
                    <a:pt x="19292" y="3750"/>
                  </a:lnTo>
                  <a:lnTo>
                    <a:pt x="19149" y="3255"/>
                  </a:lnTo>
                  <a:lnTo>
                    <a:pt x="18592" y="3165"/>
                  </a:lnTo>
                  <a:lnTo>
                    <a:pt x="18225" y="2925"/>
                  </a:lnTo>
                  <a:lnTo>
                    <a:pt x="18066" y="2445"/>
                  </a:lnTo>
                  <a:lnTo>
                    <a:pt x="17812" y="2069"/>
                  </a:lnTo>
                  <a:lnTo>
                    <a:pt x="17175" y="2115"/>
                  </a:lnTo>
                  <a:lnTo>
                    <a:pt x="16427" y="1725"/>
                  </a:lnTo>
                  <a:lnTo>
                    <a:pt x="16140" y="1365"/>
                  </a:lnTo>
                  <a:lnTo>
                    <a:pt x="15073" y="1199"/>
                  </a:lnTo>
                  <a:lnTo>
                    <a:pt x="14071" y="2040"/>
                  </a:lnTo>
                  <a:lnTo>
                    <a:pt x="13354" y="2100"/>
                  </a:lnTo>
                  <a:lnTo>
                    <a:pt x="13132" y="2190"/>
                  </a:lnTo>
                  <a:lnTo>
                    <a:pt x="12479" y="2655"/>
                  </a:lnTo>
                  <a:lnTo>
                    <a:pt x="11763" y="2490"/>
                  </a:lnTo>
                  <a:lnTo>
                    <a:pt x="11333" y="2535"/>
                  </a:lnTo>
                  <a:lnTo>
                    <a:pt x="11062" y="2310"/>
                  </a:lnTo>
                  <a:lnTo>
                    <a:pt x="11492" y="2010"/>
                  </a:lnTo>
                  <a:lnTo>
                    <a:pt x="11619" y="1725"/>
                  </a:lnTo>
                  <a:lnTo>
                    <a:pt x="11477" y="1455"/>
                  </a:lnTo>
                  <a:lnTo>
                    <a:pt x="10840" y="1634"/>
                  </a:lnTo>
                  <a:lnTo>
                    <a:pt x="9949" y="1290"/>
                  </a:lnTo>
                  <a:lnTo>
                    <a:pt x="9598" y="1365"/>
                  </a:lnTo>
                  <a:lnTo>
                    <a:pt x="9439" y="1140"/>
                  </a:lnTo>
                  <a:lnTo>
                    <a:pt x="8803" y="1199"/>
                  </a:lnTo>
                  <a:lnTo>
                    <a:pt x="9153" y="900"/>
                  </a:lnTo>
                  <a:lnTo>
                    <a:pt x="9121" y="630"/>
                  </a:lnTo>
                  <a:lnTo>
                    <a:pt x="8803" y="329"/>
                  </a:lnTo>
                  <a:lnTo>
                    <a:pt x="8452" y="195"/>
                  </a:lnTo>
                  <a:lnTo>
                    <a:pt x="8150" y="135"/>
                  </a:lnTo>
                  <a:lnTo>
                    <a:pt x="7529" y="255"/>
                  </a:lnTo>
                  <a:lnTo>
                    <a:pt x="6494" y="14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6D7A8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" name="Google Shape;372;p20"/>
            <p:cNvGrpSpPr/>
            <p:nvPr/>
          </p:nvGrpSpPr>
          <p:grpSpPr>
            <a:xfrm>
              <a:off x="6022673" y="2704120"/>
              <a:ext cx="203748" cy="133090"/>
              <a:chOff x="2" y="2"/>
              <a:chExt cx="289774" cy="189282"/>
            </a:xfrm>
          </p:grpSpPr>
          <p:sp>
            <p:nvSpPr>
              <p:cNvPr id="560" name="Google Shape;373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74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75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76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77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78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379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80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81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82;p20"/>
            <p:cNvGrpSpPr/>
            <p:nvPr/>
          </p:nvGrpSpPr>
          <p:grpSpPr>
            <a:xfrm>
              <a:off x="4917803" y="3016458"/>
              <a:ext cx="203748" cy="133090"/>
              <a:chOff x="2" y="2"/>
              <a:chExt cx="289774" cy="189282"/>
            </a:xfrm>
          </p:grpSpPr>
          <p:sp>
            <p:nvSpPr>
              <p:cNvPr id="551" name="Google Shape;383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384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385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386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387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388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389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390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391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92;p20"/>
            <p:cNvGrpSpPr/>
            <p:nvPr/>
          </p:nvGrpSpPr>
          <p:grpSpPr>
            <a:xfrm>
              <a:off x="5574416" y="3355531"/>
              <a:ext cx="203748" cy="133090"/>
              <a:chOff x="2" y="2"/>
              <a:chExt cx="289774" cy="189282"/>
            </a:xfrm>
          </p:grpSpPr>
          <p:sp>
            <p:nvSpPr>
              <p:cNvPr id="542" name="Google Shape;393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394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395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396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397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398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399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400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401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" name="Google Shape;402;p20"/>
            <p:cNvGrpSpPr/>
            <p:nvPr/>
          </p:nvGrpSpPr>
          <p:grpSpPr>
            <a:xfrm>
              <a:off x="5014364" y="2678494"/>
              <a:ext cx="203748" cy="133090"/>
              <a:chOff x="2" y="2"/>
              <a:chExt cx="289774" cy="189282"/>
            </a:xfrm>
          </p:grpSpPr>
          <p:sp>
            <p:nvSpPr>
              <p:cNvPr id="533" name="Google Shape;403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404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405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406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407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408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409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410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411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412;p20"/>
            <p:cNvGrpSpPr/>
            <p:nvPr/>
          </p:nvGrpSpPr>
          <p:grpSpPr>
            <a:xfrm>
              <a:off x="5667625" y="2545345"/>
              <a:ext cx="203748" cy="133090"/>
              <a:chOff x="2" y="2"/>
              <a:chExt cx="289774" cy="189282"/>
            </a:xfrm>
          </p:grpSpPr>
          <p:sp>
            <p:nvSpPr>
              <p:cNvPr id="524" name="Google Shape;413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414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415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416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417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418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419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420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421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" name="Google Shape;422;p20"/>
            <p:cNvSpPr/>
            <p:nvPr/>
          </p:nvSpPr>
          <p:spPr>
            <a:xfrm>
              <a:off x="5161519" y="309608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423;p20"/>
            <p:cNvSpPr/>
            <p:nvPr/>
          </p:nvSpPr>
          <p:spPr>
            <a:xfrm>
              <a:off x="5554075" y="3295989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424;p20"/>
            <p:cNvSpPr/>
            <p:nvPr/>
          </p:nvSpPr>
          <p:spPr>
            <a:xfrm>
              <a:off x="5923224" y="2859603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425;p20"/>
            <p:cNvSpPr/>
            <p:nvPr/>
          </p:nvSpPr>
          <p:spPr>
            <a:xfrm>
              <a:off x="5697425" y="271831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426;p20"/>
            <p:cNvSpPr/>
            <p:nvPr/>
          </p:nvSpPr>
          <p:spPr>
            <a:xfrm>
              <a:off x="5218286" y="2783747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427;p20"/>
            <p:cNvSpPr/>
            <p:nvPr/>
          </p:nvSpPr>
          <p:spPr>
            <a:xfrm>
              <a:off x="5517732" y="296293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428;p20"/>
            <p:cNvSpPr/>
            <p:nvPr/>
          </p:nvSpPr>
          <p:spPr>
            <a:xfrm flipV="1">
              <a:off x="5209952" y="2993822"/>
              <a:ext cx="332016" cy="110110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430;p20"/>
            <p:cNvSpPr/>
            <p:nvPr/>
          </p:nvSpPr>
          <p:spPr>
            <a:xfrm flipH="1" flipV="1">
              <a:off x="5541946" y="2993926"/>
              <a:ext cx="40501" cy="302063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431;p20"/>
            <p:cNvSpPr/>
            <p:nvPr/>
          </p:nvSpPr>
          <p:spPr>
            <a:xfrm flipH="1">
              <a:off x="5541932" y="2905336"/>
              <a:ext cx="389602" cy="88594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432;p20"/>
            <p:cNvSpPr/>
            <p:nvPr/>
          </p:nvSpPr>
          <p:spPr>
            <a:xfrm flipH="1">
              <a:off x="5542049" y="2764047"/>
              <a:ext cx="163688" cy="229923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433;p20"/>
            <p:cNvSpPr/>
            <p:nvPr/>
          </p:nvSpPr>
          <p:spPr>
            <a:xfrm>
              <a:off x="5267349" y="2828091"/>
              <a:ext cx="274642" cy="165798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" name="Google Shape;434;p20"/>
            <p:cNvGrpSpPr/>
            <p:nvPr/>
          </p:nvGrpSpPr>
          <p:grpSpPr>
            <a:xfrm>
              <a:off x="5301386" y="2653856"/>
              <a:ext cx="252734" cy="340032"/>
              <a:chOff x="0" y="0"/>
              <a:chExt cx="359443" cy="483599"/>
            </a:xfrm>
          </p:grpSpPr>
          <p:sp>
            <p:nvSpPr>
              <p:cNvPr id="519" name="Google Shape;435;p20"/>
              <p:cNvSpPr/>
              <p:nvPr/>
            </p:nvSpPr>
            <p:spPr>
              <a:xfrm>
                <a:off x="-1" y="848"/>
                <a:ext cx="324902" cy="316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159" extrusionOk="0">
                    <a:moveTo>
                      <a:pt x="0" y="1104"/>
                    </a:moveTo>
                    <a:cubicBezTo>
                      <a:pt x="7200" y="-2721"/>
                      <a:pt x="14400" y="4928"/>
                      <a:pt x="21600" y="1104"/>
                    </a:cubicBezTo>
                    <a:lnTo>
                      <a:pt x="21600" y="15054"/>
                    </a:lnTo>
                    <a:cubicBezTo>
                      <a:pt x="14400" y="18879"/>
                      <a:pt x="7200" y="11230"/>
                      <a:pt x="0" y="15054"/>
                    </a:cubicBezTo>
                    <a:close/>
                  </a:path>
                </a:pathLst>
              </a:custGeom>
              <a:solidFill>
                <a:srgbClr val="F9CB9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0" name="Google Shape;429;p20"/>
              <p:cNvGrpSpPr/>
              <p:nvPr/>
            </p:nvGrpSpPr>
            <p:grpSpPr>
              <a:xfrm>
                <a:off x="324943" y="-1"/>
                <a:ext cx="34501" cy="483601"/>
                <a:chOff x="0" y="0"/>
                <a:chExt cx="34500" cy="483599"/>
              </a:xfrm>
            </p:grpSpPr>
            <p:sp>
              <p:nvSpPr>
                <p:cNvPr id="521" name="Shape"/>
                <p:cNvSpPr/>
                <p:nvPr/>
              </p:nvSpPr>
              <p:spPr>
                <a:xfrm>
                  <a:off x="-1" y="0"/>
                  <a:ext cx="34502" cy="48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55"/>
                      </a:moveTo>
                      <a:cubicBezTo>
                        <a:pt x="0" y="293"/>
                        <a:pt x="4835" y="0"/>
                        <a:pt x="10800" y="0"/>
                      </a:cubicBezTo>
                      <a:cubicBezTo>
                        <a:pt x="16765" y="0"/>
                        <a:pt x="21600" y="293"/>
                        <a:pt x="21600" y="655"/>
                      </a:cubicBezTo>
                      <a:lnTo>
                        <a:pt x="21600" y="20945"/>
                      </a:lnTo>
                      <a:cubicBezTo>
                        <a:pt x="21600" y="21307"/>
                        <a:pt x="16765" y="21600"/>
                        <a:pt x="10800" y="21600"/>
                      </a:cubicBezTo>
                      <a:cubicBezTo>
                        <a:pt x="4835" y="21600"/>
                        <a:pt x="0" y="21307"/>
                        <a:pt x="0" y="20945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14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984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Oval"/>
                <p:cNvSpPr/>
                <p:nvPr/>
              </p:nvSpPr>
              <p:spPr>
                <a:xfrm>
                  <a:off x="-1" y="-1"/>
                  <a:ext cx="34502" cy="29351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14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984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Line"/>
                <p:cNvSpPr/>
                <p:nvPr/>
              </p:nvSpPr>
              <p:spPr>
                <a:xfrm>
                  <a:off x="-1" y="0"/>
                  <a:ext cx="34502" cy="48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655"/>
                      </a:moveTo>
                      <a:cubicBezTo>
                        <a:pt x="21600" y="1017"/>
                        <a:pt x="16765" y="1311"/>
                        <a:pt x="10800" y="1311"/>
                      </a:cubicBezTo>
                      <a:cubicBezTo>
                        <a:pt x="4835" y="1311"/>
                        <a:pt x="0" y="1017"/>
                        <a:pt x="0" y="655"/>
                      </a:cubicBezTo>
                      <a:cubicBezTo>
                        <a:pt x="0" y="293"/>
                        <a:pt x="4835" y="0"/>
                        <a:pt x="10800" y="0"/>
                      </a:cubicBezTo>
                      <a:cubicBezTo>
                        <a:pt x="16765" y="0"/>
                        <a:pt x="21600" y="293"/>
                        <a:pt x="21600" y="655"/>
                      </a:cubicBezTo>
                      <a:lnTo>
                        <a:pt x="21600" y="20945"/>
                      </a:lnTo>
                      <a:cubicBezTo>
                        <a:pt x="21600" y="21307"/>
                        <a:pt x="16765" y="21600"/>
                        <a:pt x="10800" y="21600"/>
                      </a:cubicBezTo>
                      <a:cubicBezTo>
                        <a:pt x="4835" y="21600"/>
                        <a:pt x="0" y="21307"/>
                        <a:pt x="0" y="20945"/>
                      </a:cubicBezTo>
                      <a:lnTo>
                        <a:pt x="0" y="655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14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984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6" name="Google Shape;438;p20"/>
            <p:cNvGrpSpPr/>
            <p:nvPr/>
          </p:nvGrpSpPr>
          <p:grpSpPr>
            <a:xfrm>
              <a:off x="8150021" y="3003625"/>
              <a:ext cx="203748" cy="133090"/>
              <a:chOff x="2" y="2"/>
              <a:chExt cx="289774" cy="189282"/>
            </a:xfrm>
          </p:grpSpPr>
          <p:sp>
            <p:nvSpPr>
              <p:cNvPr id="510" name="Google Shape;439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440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441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442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443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444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445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446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447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448;p20"/>
            <p:cNvGrpSpPr/>
            <p:nvPr/>
          </p:nvGrpSpPr>
          <p:grpSpPr>
            <a:xfrm>
              <a:off x="7869494" y="3381458"/>
              <a:ext cx="203749" cy="133090"/>
              <a:chOff x="2" y="2"/>
              <a:chExt cx="289774" cy="189282"/>
            </a:xfrm>
          </p:grpSpPr>
          <p:sp>
            <p:nvSpPr>
              <p:cNvPr id="501" name="Google Shape;449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450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451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452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453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454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455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456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457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458;p20"/>
            <p:cNvGrpSpPr/>
            <p:nvPr/>
          </p:nvGrpSpPr>
          <p:grpSpPr>
            <a:xfrm>
              <a:off x="7292961" y="2935861"/>
              <a:ext cx="203748" cy="133090"/>
              <a:chOff x="2" y="2"/>
              <a:chExt cx="289774" cy="189282"/>
            </a:xfrm>
          </p:grpSpPr>
          <p:sp>
            <p:nvSpPr>
              <p:cNvPr id="492" name="Google Shape;459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60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61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62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63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64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65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66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467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9" name="Google Shape;468;p20"/>
            <p:cNvSpPr/>
            <p:nvPr/>
          </p:nvSpPr>
          <p:spPr>
            <a:xfrm>
              <a:off x="7630359" y="3412602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469;p20"/>
            <p:cNvSpPr/>
            <p:nvPr/>
          </p:nvSpPr>
          <p:spPr>
            <a:xfrm>
              <a:off x="8116421" y="313438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470;p20"/>
            <p:cNvSpPr/>
            <p:nvPr/>
          </p:nvSpPr>
          <p:spPr>
            <a:xfrm>
              <a:off x="7144079" y="3003626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471;p20"/>
            <p:cNvSpPr/>
            <p:nvPr/>
          </p:nvSpPr>
          <p:spPr>
            <a:xfrm flipH="1">
              <a:off x="7658770" y="3180117"/>
              <a:ext cx="465962" cy="258610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473;p20"/>
            <p:cNvSpPr/>
            <p:nvPr/>
          </p:nvSpPr>
          <p:spPr>
            <a:xfrm>
              <a:off x="7192512" y="3049358"/>
              <a:ext cx="466173" cy="389391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474;p20"/>
            <p:cNvSpPr/>
            <p:nvPr/>
          </p:nvSpPr>
          <p:spPr>
            <a:xfrm>
              <a:off x="7411701" y="3089741"/>
              <a:ext cx="228446" cy="22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59" extrusionOk="0">
                  <a:moveTo>
                    <a:pt x="0" y="1104"/>
                  </a:moveTo>
                  <a:cubicBezTo>
                    <a:pt x="7200" y="-2721"/>
                    <a:pt x="14400" y="4928"/>
                    <a:pt x="21600" y="1104"/>
                  </a:cubicBezTo>
                  <a:lnTo>
                    <a:pt x="21600" y="15054"/>
                  </a:lnTo>
                  <a:cubicBezTo>
                    <a:pt x="14400" y="18879"/>
                    <a:pt x="7200" y="11230"/>
                    <a:pt x="0" y="15054"/>
                  </a:cubicBezTo>
                  <a:close/>
                </a:path>
              </a:pathLst>
            </a:custGeom>
            <a:solidFill>
              <a:srgbClr val="9FC5E8"/>
            </a:solidFill>
            <a:ln>
              <a:solidFill>
                <a:srgbClr val="0000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" name="Google Shape;472;p20"/>
            <p:cNvGrpSpPr/>
            <p:nvPr/>
          </p:nvGrpSpPr>
          <p:grpSpPr>
            <a:xfrm>
              <a:off x="7646610" y="3098794"/>
              <a:ext cx="24259" cy="340032"/>
              <a:chOff x="0" y="0"/>
              <a:chExt cx="34500" cy="483599"/>
            </a:xfrm>
          </p:grpSpPr>
          <p:sp>
            <p:nvSpPr>
              <p:cNvPr id="489" name="Shap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5"/>
                    </a:move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Oval"/>
              <p:cNvSpPr/>
              <p:nvPr/>
            </p:nvSpPr>
            <p:spPr>
              <a:xfrm>
                <a:off x="-1" y="-1"/>
                <a:ext cx="34502" cy="29351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Lin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5"/>
                    </a:moveTo>
                    <a:cubicBezTo>
                      <a:pt x="21600" y="1017"/>
                      <a:pt x="16765" y="1311"/>
                      <a:pt x="10800" y="1311"/>
                    </a:cubicBezTo>
                    <a:cubicBezTo>
                      <a:pt x="4835" y="1311"/>
                      <a:pt x="0" y="1017"/>
                      <a:pt x="0" y="655"/>
                    </a:cubicBez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lnTo>
                      <a:pt x="0" y="65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6" name="Google Shape;475;p20"/>
            <p:cNvSpPr/>
            <p:nvPr/>
          </p:nvSpPr>
          <p:spPr>
            <a:xfrm>
              <a:off x="7863383" y="3540053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476;p20"/>
            <p:cNvSpPr/>
            <p:nvPr/>
          </p:nvSpPr>
          <p:spPr>
            <a:xfrm flipH="1" flipV="1">
              <a:off x="7658646" y="3438844"/>
              <a:ext cx="213048" cy="109055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477;p20"/>
            <p:cNvGrpSpPr/>
            <p:nvPr/>
          </p:nvGrpSpPr>
          <p:grpSpPr>
            <a:xfrm>
              <a:off x="7912663" y="4352992"/>
              <a:ext cx="203748" cy="133090"/>
              <a:chOff x="2" y="2"/>
              <a:chExt cx="289774" cy="189282"/>
            </a:xfrm>
          </p:grpSpPr>
          <p:sp>
            <p:nvSpPr>
              <p:cNvPr id="480" name="Google Shape;478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79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0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1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2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3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4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5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6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487;p20"/>
            <p:cNvGrpSpPr/>
            <p:nvPr/>
          </p:nvGrpSpPr>
          <p:grpSpPr>
            <a:xfrm>
              <a:off x="6988757" y="4219908"/>
              <a:ext cx="203749" cy="133090"/>
              <a:chOff x="2" y="2"/>
              <a:chExt cx="289774" cy="189282"/>
            </a:xfrm>
          </p:grpSpPr>
          <p:sp>
            <p:nvSpPr>
              <p:cNvPr id="471" name="Google Shape;488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89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90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91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92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93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94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95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96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" name="Google Shape;497;p20"/>
            <p:cNvSpPr/>
            <p:nvPr/>
          </p:nvSpPr>
          <p:spPr>
            <a:xfrm>
              <a:off x="7806642" y="4388549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498;p20"/>
            <p:cNvSpPr/>
            <p:nvPr/>
          </p:nvSpPr>
          <p:spPr>
            <a:xfrm>
              <a:off x="7496696" y="4304284"/>
              <a:ext cx="309868" cy="110954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500;p20"/>
            <p:cNvSpPr/>
            <p:nvPr/>
          </p:nvSpPr>
          <p:spPr>
            <a:xfrm>
              <a:off x="7192507" y="4331073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499;p20"/>
            <p:cNvSpPr/>
            <p:nvPr/>
          </p:nvSpPr>
          <p:spPr>
            <a:xfrm>
              <a:off x="7439954" y="427749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501;p20"/>
            <p:cNvSpPr/>
            <p:nvPr/>
          </p:nvSpPr>
          <p:spPr>
            <a:xfrm flipH="1">
              <a:off x="7249248" y="4311667"/>
              <a:ext cx="189423" cy="46196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502;p20"/>
            <p:cNvSpPr/>
            <p:nvPr/>
          </p:nvSpPr>
          <p:spPr>
            <a:xfrm>
              <a:off x="7214387" y="3928419"/>
              <a:ext cx="228446" cy="22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59" extrusionOk="0">
                  <a:moveTo>
                    <a:pt x="0" y="1104"/>
                  </a:moveTo>
                  <a:cubicBezTo>
                    <a:pt x="7200" y="-2721"/>
                    <a:pt x="14400" y="4928"/>
                    <a:pt x="21600" y="1104"/>
                  </a:cubicBezTo>
                  <a:lnTo>
                    <a:pt x="21600" y="15054"/>
                  </a:lnTo>
                  <a:cubicBezTo>
                    <a:pt x="14400" y="18879"/>
                    <a:pt x="7200" y="11230"/>
                    <a:pt x="0" y="15054"/>
                  </a:cubicBezTo>
                  <a:close/>
                </a:path>
              </a:pathLst>
            </a:custGeom>
            <a:solidFill>
              <a:srgbClr val="D5A6BD"/>
            </a:solidFill>
            <a:ln>
              <a:solidFill>
                <a:srgbClr val="0000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366;p20"/>
            <p:cNvGrpSpPr/>
            <p:nvPr/>
          </p:nvGrpSpPr>
          <p:grpSpPr>
            <a:xfrm>
              <a:off x="7449296" y="3937472"/>
              <a:ext cx="24259" cy="340032"/>
              <a:chOff x="0" y="0"/>
              <a:chExt cx="34500" cy="483599"/>
            </a:xfrm>
          </p:grpSpPr>
          <p:sp>
            <p:nvSpPr>
              <p:cNvPr id="468" name="Shap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5"/>
                    </a:move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Oval"/>
              <p:cNvSpPr/>
              <p:nvPr/>
            </p:nvSpPr>
            <p:spPr>
              <a:xfrm>
                <a:off x="-1" y="-1"/>
                <a:ext cx="34502" cy="29351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Lin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5"/>
                    </a:moveTo>
                    <a:cubicBezTo>
                      <a:pt x="21600" y="1017"/>
                      <a:pt x="16765" y="1311"/>
                      <a:pt x="10800" y="1311"/>
                    </a:cubicBezTo>
                    <a:cubicBezTo>
                      <a:pt x="4835" y="1311"/>
                      <a:pt x="0" y="1017"/>
                      <a:pt x="0" y="655"/>
                    </a:cubicBez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lnTo>
                      <a:pt x="0" y="65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503;p20"/>
            <p:cNvGrpSpPr/>
            <p:nvPr/>
          </p:nvGrpSpPr>
          <p:grpSpPr>
            <a:xfrm>
              <a:off x="4979350" y="4348799"/>
              <a:ext cx="203748" cy="133090"/>
              <a:chOff x="2" y="2"/>
              <a:chExt cx="289774" cy="189282"/>
            </a:xfrm>
          </p:grpSpPr>
          <p:sp>
            <p:nvSpPr>
              <p:cNvPr id="459" name="Google Shape;504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505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506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507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508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509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510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511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512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513;p20"/>
            <p:cNvGrpSpPr/>
            <p:nvPr/>
          </p:nvGrpSpPr>
          <p:grpSpPr>
            <a:xfrm>
              <a:off x="5505770" y="4459085"/>
              <a:ext cx="203748" cy="133090"/>
              <a:chOff x="2" y="2"/>
              <a:chExt cx="289774" cy="189282"/>
            </a:xfrm>
          </p:grpSpPr>
          <p:sp>
            <p:nvSpPr>
              <p:cNvPr id="450" name="Google Shape;514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515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516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517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518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519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520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521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522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9" name="Google Shape;523;p20"/>
            <p:cNvSpPr/>
            <p:nvPr/>
          </p:nvSpPr>
          <p:spPr>
            <a:xfrm>
              <a:off x="5505762" y="441368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524;p20"/>
            <p:cNvSpPr/>
            <p:nvPr/>
          </p:nvSpPr>
          <p:spPr>
            <a:xfrm>
              <a:off x="5494592" y="4334765"/>
              <a:ext cx="11180" cy="105680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526;p20"/>
            <p:cNvSpPr/>
            <p:nvPr/>
          </p:nvSpPr>
          <p:spPr>
            <a:xfrm>
              <a:off x="5126365" y="4524837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525;p20"/>
            <p:cNvSpPr/>
            <p:nvPr/>
          </p:nvSpPr>
          <p:spPr>
            <a:xfrm>
              <a:off x="5437850" y="430797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527;p20"/>
            <p:cNvSpPr/>
            <p:nvPr/>
          </p:nvSpPr>
          <p:spPr>
            <a:xfrm flipH="1">
              <a:off x="5183121" y="4353708"/>
              <a:ext cx="263040" cy="197860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528;p20"/>
            <p:cNvSpPr/>
            <p:nvPr/>
          </p:nvSpPr>
          <p:spPr>
            <a:xfrm>
              <a:off x="5223084" y="3955393"/>
              <a:ext cx="228446" cy="22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59" extrusionOk="0">
                  <a:moveTo>
                    <a:pt x="0" y="1104"/>
                  </a:moveTo>
                  <a:cubicBezTo>
                    <a:pt x="7200" y="-2721"/>
                    <a:pt x="14400" y="4928"/>
                    <a:pt x="21600" y="1104"/>
                  </a:cubicBezTo>
                  <a:lnTo>
                    <a:pt x="21600" y="15054"/>
                  </a:lnTo>
                  <a:cubicBezTo>
                    <a:pt x="14400" y="18879"/>
                    <a:pt x="7200" y="11230"/>
                    <a:pt x="0" y="15054"/>
                  </a:cubicBezTo>
                  <a:close/>
                </a:path>
              </a:pathLst>
            </a:custGeom>
            <a:solidFill>
              <a:srgbClr val="EA9999"/>
            </a:solidFill>
            <a:ln>
              <a:solidFill>
                <a:srgbClr val="0000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" name="Google Shape;369;p20"/>
            <p:cNvGrpSpPr/>
            <p:nvPr/>
          </p:nvGrpSpPr>
          <p:grpSpPr>
            <a:xfrm>
              <a:off x="5457992" y="3964446"/>
              <a:ext cx="24259" cy="340032"/>
              <a:chOff x="0" y="0"/>
              <a:chExt cx="34500" cy="483599"/>
            </a:xfrm>
          </p:grpSpPr>
          <p:sp>
            <p:nvSpPr>
              <p:cNvPr id="447" name="Shap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5"/>
                    </a:move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Oval"/>
              <p:cNvSpPr/>
              <p:nvPr/>
            </p:nvSpPr>
            <p:spPr>
              <a:xfrm>
                <a:off x="-1" y="-1"/>
                <a:ext cx="34502" cy="29351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Lin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5"/>
                    </a:moveTo>
                    <a:cubicBezTo>
                      <a:pt x="21600" y="1017"/>
                      <a:pt x="16765" y="1311"/>
                      <a:pt x="10800" y="1311"/>
                    </a:cubicBezTo>
                    <a:cubicBezTo>
                      <a:pt x="4835" y="1311"/>
                      <a:pt x="0" y="1017"/>
                      <a:pt x="0" y="655"/>
                    </a:cubicBez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lnTo>
                      <a:pt x="0" y="65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529;p20"/>
            <p:cNvSpPr/>
            <p:nvPr/>
          </p:nvSpPr>
          <p:spPr>
            <a:xfrm>
              <a:off x="6571002" y="3854338"/>
              <a:ext cx="228446" cy="110110"/>
            </a:xfrm>
            <a:prstGeom prst="ellipse">
              <a:avLst/>
            </a:prstGeom>
            <a:solidFill>
              <a:srgbClr val="666666"/>
            </a:solidFill>
            <a:ln>
              <a:solidFill>
                <a:srgbClr val="666666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67;p20"/>
            <p:cNvSpPr/>
            <p:nvPr/>
          </p:nvSpPr>
          <p:spPr>
            <a:xfrm>
              <a:off x="6571002" y="3827356"/>
              <a:ext cx="228446" cy="110110"/>
            </a:xfrm>
            <a:prstGeom prst="ellipse">
              <a:avLst/>
            </a:prstGeom>
            <a:solidFill>
              <a:srgbClr val="CCCCC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530;p20"/>
            <p:cNvSpPr/>
            <p:nvPr/>
          </p:nvSpPr>
          <p:spPr>
            <a:xfrm>
              <a:off x="5911671" y="3119662"/>
              <a:ext cx="1062493" cy="849657"/>
            </a:xfrm>
            <a:prstGeom prst="line">
              <a:avLst/>
            </a:prstGeom>
            <a:ln w="28575">
              <a:solidFill>
                <a:srgbClr val="FF9900"/>
              </a:solidFill>
              <a:prstDash val="dash"/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531;p20"/>
            <p:cNvSpPr/>
            <p:nvPr/>
          </p:nvSpPr>
          <p:spPr>
            <a:xfrm>
              <a:off x="6222804" y="3395591"/>
              <a:ext cx="440227" cy="33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59" extrusionOk="0">
                  <a:moveTo>
                    <a:pt x="0" y="1104"/>
                  </a:moveTo>
                  <a:cubicBezTo>
                    <a:pt x="7200" y="-2721"/>
                    <a:pt x="14400" y="4928"/>
                    <a:pt x="21600" y="1104"/>
                  </a:cubicBezTo>
                  <a:lnTo>
                    <a:pt x="21600" y="15054"/>
                  </a:lnTo>
                  <a:cubicBezTo>
                    <a:pt x="14400" y="18879"/>
                    <a:pt x="7200" y="11230"/>
                    <a:pt x="0" y="15054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Google Shape;532;p20"/>
            <p:cNvGrpSpPr/>
            <p:nvPr/>
          </p:nvGrpSpPr>
          <p:grpSpPr>
            <a:xfrm>
              <a:off x="6661919" y="3381457"/>
              <a:ext cx="46618" cy="511524"/>
              <a:chOff x="0" y="0"/>
              <a:chExt cx="66299" cy="727500"/>
            </a:xfrm>
          </p:grpSpPr>
          <p:sp>
            <p:nvSpPr>
              <p:cNvPr id="444" name="Shape"/>
              <p:cNvSpPr/>
              <p:nvPr/>
            </p:nvSpPr>
            <p:spPr>
              <a:xfrm>
                <a:off x="0" y="-1"/>
                <a:ext cx="66300" cy="727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7"/>
                    </a:moveTo>
                    <a:cubicBezTo>
                      <a:pt x="0" y="375"/>
                      <a:pt x="4835" y="0"/>
                      <a:pt x="10800" y="0"/>
                    </a:cubicBezTo>
                    <a:cubicBezTo>
                      <a:pt x="16765" y="0"/>
                      <a:pt x="21600" y="375"/>
                      <a:pt x="21600" y="837"/>
                    </a:cubicBezTo>
                    <a:lnTo>
                      <a:pt x="21600" y="20763"/>
                    </a:lnTo>
                    <a:cubicBezTo>
                      <a:pt x="21600" y="21225"/>
                      <a:pt x="16765" y="21600"/>
                      <a:pt x="10800" y="21600"/>
                    </a:cubicBezTo>
                    <a:cubicBezTo>
                      <a:pt x="4835" y="21600"/>
                      <a:pt x="0" y="21225"/>
                      <a:pt x="0" y="20763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Oval"/>
              <p:cNvSpPr/>
              <p:nvPr/>
            </p:nvSpPr>
            <p:spPr>
              <a:xfrm>
                <a:off x="0" y="-1"/>
                <a:ext cx="66300" cy="56405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Line"/>
              <p:cNvSpPr/>
              <p:nvPr/>
            </p:nvSpPr>
            <p:spPr>
              <a:xfrm>
                <a:off x="0" y="-1"/>
                <a:ext cx="66300" cy="727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7"/>
                    </a:moveTo>
                    <a:cubicBezTo>
                      <a:pt x="21600" y="1300"/>
                      <a:pt x="16765" y="1675"/>
                      <a:pt x="10800" y="1675"/>
                    </a:cubicBezTo>
                    <a:cubicBezTo>
                      <a:pt x="4835" y="1675"/>
                      <a:pt x="0" y="1300"/>
                      <a:pt x="0" y="837"/>
                    </a:cubicBezTo>
                    <a:cubicBezTo>
                      <a:pt x="0" y="375"/>
                      <a:pt x="4835" y="0"/>
                      <a:pt x="10800" y="0"/>
                    </a:cubicBezTo>
                    <a:cubicBezTo>
                      <a:pt x="16765" y="0"/>
                      <a:pt x="21600" y="375"/>
                      <a:pt x="21600" y="837"/>
                    </a:cubicBezTo>
                    <a:lnTo>
                      <a:pt x="21600" y="20763"/>
                    </a:lnTo>
                    <a:cubicBezTo>
                      <a:pt x="21600" y="21225"/>
                      <a:pt x="16765" y="21600"/>
                      <a:pt x="10800" y="21600"/>
                    </a:cubicBezTo>
                    <a:cubicBezTo>
                      <a:pt x="4835" y="21600"/>
                      <a:pt x="0" y="21225"/>
                      <a:pt x="0" y="20763"/>
                    </a:cubicBezTo>
                    <a:lnTo>
                      <a:pt x="0" y="83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534;p20"/>
            <p:cNvSpPr/>
            <p:nvPr/>
          </p:nvSpPr>
          <p:spPr>
            <a:xfrm flipH="1">
              <a:off x="6799380" y="3438825"/>
              <a:ext cx="859360" cy="443602"/>
            </a:xfrm>
            <a:prstGeom prst="line">
              <a:avLst/>
            </a:prstGeom>
            <a:ln w="28575">
              <a:solidFill>
                <a:srgbClr val="FF9900"/>
              </a:solidFill>
              <a:prstDash val="dash"/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2" name="logo-sdc (1).png" descr="logo-sdc (1)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06290" y="3461593"/>
              <a:ext cx="460883" cy="21049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3" name="Google Shape;436;p20"/>
            <p:cNvSpPr/>
            <p:nvPr/>
          </p:nvSpPr>
          <p:spPr>
            <a:xfrm>
              <a:off x="6245155" y="1636650"/>
              <a:ext cx="1842835" cy="95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62" y="0"/>
                  </a:moveTo>
                  <a:lnTo>
                    <a:pt x="7205" y="98"/>
                  </a:lnTo>
                  <a:lnTo>
                    <a:pt x="6037" y="394"/>
                  </a:lnTo>
                  <a:lnTo>
                    <a:pt x="5544" y="690"/>
                  </a:lnTo>
                  <a:lnTo>
                    <a:pt x="5319" y="888"/>
                  </a:lnTo>
                  <a:lnTo>
                    <a:pt x="4644" y="1066"/>
                  </a:lnTo>
                  <a:lnTo>
                    <a:pt x="4320" y="1480"/>
                  </a:lnTo>
                  <a:lnTo>
                    <a:pt x="3968" y="2012"/>
                  </a:lnTo>
                  <a:lnTo>
                    <a:pt x="3377" y="2150"/>
                  </a:lnTo>
                  <a:lnTo>
                    <a:pt x="2167" y="2564"/>
                  </a:lnTo>
                  <a:lnTo>
                    <a:pt x="1027" y="2998"/>
                  </a:lnTo>
                  <a:lnTo>
                    <a:pt x="352" y="3354"/>
                  </a:lnTo>
                  <a:lnTo>
                    <a:pt x="0" y="3255"/>
                  </a:lnTo>
                  <a:lnTo>
                    <a:pt x="28" y="3551"/>
                  </a:lnTo>
                  <a:lnTo>
                    <a:pt x="746" y="3728"/>
                  </a:lnTo>
                  <a:lnTo>
                    <a:pt x="760" y="4162"/>
                  </a:lnTo>
                  <a:lnTo>
                    <a:pt x="648" y="4280"/>
                  </a:lnTo>
                  <a:lnTo>
                    <a:pt x="155" y="4064"/>
                  </a:lnTo>
                  <a:lnTo>
                    <a:pt x="268" y="4714"/>
                  </a:lnTo>
                  <a:lnTo>
                    <a:pt x="592" y="5721"/>
                  </a:lnTo>
                  <a:lnTo>
                    <a:pt x="535" y="6391"/>
                  </a:lnTo>
                  <a:lnTo>
                    <a:pt x="197" y="6825"/>
                  </a:lnTo>
                  <a:lnTo>
                    <a:pt x="85" y="7219"/>
                  </a:lnTo>
                  <a:lnTo>
                    <a:pt x="366" y="7575"/>
                  </a:lnTo>
                  <a:lnTo>
                    <a:pt x="943" y="8087"/>
                  </a:lnTo>
                  <a:lnTo>
                    <a:pt x="1182" y="8501"/>
                  </a:lnTo>
                  <a:lnTo>
                    <a:pt x="1084" y="9153"/>
                  </a:lnTo>
                  <a:lnTo>
                    <a:pt x="1435" y="9705"/>
                  </a:lnTo>
                  <a:lnTo>
                    <a:pt x="1576" y="10179"/>
                  </a:lnTo>
                  <a:lnTo>
                    <a:pt x="1450" y="10829"/>
                  </a:lnTo>
                  <a:lnTo>
                    <a:pt x="1309" y="11086"/>
                  </a:lnTo>
                  <a:lnTo>
                    <a:pt x="1646" y="11855"/>
                  </a:lnTo>
                  <a:lnTo>
                    <a:pt x="1646" y="12250"/>
                  </a:lnTo>
                  <a:lnTo>
                    <a:pt x="2027" y="12467"/>
                  </a:lnTo>
                  <a:lnTo>
                    <a:pt x="2308" y="13256"/>
                  </a:lnTo>
                  <a:lnTo>
                    <a:pt x="2237" y="13828"/>
                  </a:lnTo>
                  <a:lnTo>
                    <a:pt x="1956" y="14716"/>
                  </a:lnTo>
                  <a:lnTo>
                    <a:pt x="2336" y="14617"/>
                  </a:lnTo>
                  <a:lnTo>
                    <a:pt x="2308" y="14143"/>
                  </a:lnTo>
                  <a:lnTo>
                    <a:pt x="2885" y="14340"/>
                  </a:lnTo>
                  <a:lnTo>
                    <a:pt x="2942" y="14617"/>
                  </a:lnTo>
                  <a:lnTo>
                    <a:pt x="3124" y="14893"/>
                  </a:lnTo>
                  <a:lnTo>
                    <a:pt x="3926" y="15169"/>
                  </a:lnTo>
                  <a:lnTo>
                    <a:pt x="4405" y="15445"/>
                  </a:lnTo>
                  <a:lnTo>
                    <a:pt x="4546" y="15662"/>
                  </a:lnTo>
                  <a:lnTo>
                    <a:pt x="5108" y="15484"/>
                  </a:lnTo>
                  <a:lnTo>
                    <a:pt x="5418" y="15780"/>
                  </a:lnTo>
                  <a:lnTo>
                    <a:pt x="5305" y="16056"/>
                  </a:lnTo>
                  <a:lnTo>
                    <a:pt x="5024" y="16352"/>
                  </a:lnTo>
                  <a:lnTo>
                    <a:pt x="5305" y="16570"/>
                  </a:lnTo>
                  <a:lnTo>
                    <a:pt x="5657" y="17024"/>
                  </a:lnTo>
                  <a:lnTo>
                    <a:pt x="5910" y="17477"/>
                  </a:lnTo>
                  <a:lnTo>
                    <a:pt x="6094" y="17576"/>
                  </a:lnTo>
                  <a:lnTo>
                    <a:pt x="6713" y="16964"/>
                  </a:lnTo>
                  <a:lnTo>
                    <a:pt x="6403" y="16372"/>
                  </a:lnTo>
                  <a:lnTo>
                    <a:pt x="6642" y="16372"/>
                  </a:lnTo>
                  <a:lnTo>
                    <a:pt x="7022" y="16530"/>
                  </a:lnTo>
                  <a:lnTo>
                    <a:pt x="7599" y="16984"/>
                  </a:lnTo>
                  <a:lnTo>
                    <a:pt x="8232" y="16826"/>
                  </a:lnTo>
                  <a:lnTo>
                    <a:pt x="8232" y="17220"/>
                  </a:lnTo>
                  <a:lnTo>
                    <a:pt x="7993" y="17339"/>
                  </a:lnTo>
                  <a:lnTo>
                    <a:pt x="8471" y="17911"/>
                  </a:lnTo>
                  <a:lnTo>
                    <a:pt x="8640" y="18049"/>
                  </a:lnTo>
                  <a:lnTo>
                    <a:pt x="8964" y="17812"/>
                  </a:lnTo>
                  <a:lnTo>
                    <a:pt x="9569" y="18246"/>
                  </a:lnTo>
                  <a:lnTo>
                    <a:pt x="9667" y="18207"/>
                  </a:lnTo>
                  <a:lnTo>
                    <a:pt x="10132" y="18404"/>
                  </a:lnTo>
                  <a:lnTo>
                    <a:pt x="10230" y="18838"/>
                  </a:lnTo>
                  <a:lnTo>
                    <a:pt x="10723" y="19390"/>
                  </a:lnTo>
                  <a:lnTo>
                    <a:pt x="10807" y="19785"/>
                  </a:lnTo>
                  <a:lnTo>
                    <a:pt x="11032" y="19824"/>
                  </a:lnTo>
                  <a:lnTo>
                    <a:pt x="11117" y="20199"/>
                  </a:lnTo>
                  <a:lnTo>
                    <a:pt x="11511" y="20199"/>
                  </a:lnTo>
                  <a:lnTo>
                    <a:pt x="11680" y="19785"/>
                  </a:lnTo>
                  <a:lnTo>
                    <a:pt x="12074" y="19450"/>
                  </a:lnTo>
                  <a:lnTo>
                    <a:pt x="12595" y="20199"/>
                  </a:lnTo>
                  <a:lnTo>
                    <a:pt x="12847" y="20298"/>
                  </a:lnTo>
                  <a:lnTo>
                    <a:pt x="12946" y="20968"/>
                  </a:lnTo>
                  <a:lnTo>
                    <a:pt x="13200" y="20870"/>
                  </a:lnTo>
                  <a:lnTo>
                    <a:pt x="13495" y="21008"/>
                  </a:lnTo>
                  <a:lnTo>
                    <a:pt x="13692" y="20495"/>
                  </a:lnTo>
                  <a:lnTo>
                    <a:pt x="14100" y="20238"/>
                  </a:lnTo>
                  <a:lnTo>
                    <a:pt x="14621" y="20219"/>
                  </a:lnTo>
                  <a:lnTo>
                    <a:pt x="15043" y="20475"/>
                  </a:lnTo>
                  <a:lnTo>
                    <a:pt x="15367" y="20495"/>
                  </a:lnTo>
                  <a:lnTo>
                    <a:pt x="15606" y="20120"/>
                  </a:lnTo>
                  <a:lnTo>
                    <a:pt x="16169" y="20081"/>
                  </a:lnTo>
                  <a:lnTo>
                    <a:pt x="16802" y="20140"/>
                  </a:lnTo>
                  <a:lnTo>
                    <a:pt x="17351" y="20396"/>
                  </a:lnTo>
                  <a:lnTo>
                    <a:pt x="17519" y="20574"/>
                  </a:lnTo>
                  <a:lnTo>
                    <a:pt x="17660" y="20909"/>
                  </a:lnTo>
                  <a:lnTo>
                    <a:pt x="18673" y="21383"/>
                  </a:lnTo>
                  <a:lnTo>
                    <a:pt x="18828" y="21422"/>
                  </a:lnTo>
                  <a:lnTo>
                    <a:pt x="19405" y="21600"/>
                  </a:lnTo>
                  <a:lnTo>
                    <a:pt x="19475" y="21383"/>
                  </a:lnTo>
                  <a:lnTo>
                    <a:pt x="19137" y="21028"/>
                  </a:lnTo>
                  <a:lnTo>
                    <a:pt x="19166" y="20594"/>
                  </a:lnTo>
                  <a:lnTo>
                    <a:pt x="18899" y="19647"/>
                  </a:lnTo>
                  <a:lnTo>
                    <a:pt x="18997" y="19410"/>
                  </a:lnTo>
                  <a:lnTo>
                    <a:pt x="19602" y="18326"/>
                  </a:lnTo>
                  <a:lnTo>
                    <a:pt x="20024" y="17654"/>
                  </a:lnTo>
                  <a:lnTo>
                    <a:pt x="20869" y="16530"/>
                  </a:lnTo>
                  <a:lnTo>
                    <a:pt x="21389" y="16392"/>
                  </a:lnTo>
                  <a:lnTo>
                    <a:pt x="21600" y="15958"/>
                  </a:lnTo>
                  <a:lnTo>
                    <a:pt x="21586" y="15642"/>
                  </a:lnTo>
                  <a:lnTo>
                    <a:pt x="21276" y="14992"/>
                  </a:lnTo>
                  <a:lnTo>
                    <a:pt x="21487" y="14676"/>
                  </a:lnTo>
                  <a:lnTo>
                    <a:pt x="21234" y="14420"/>
                  </a:lnTo>
                  <a:lnTo>
                    <a:pt x="20896" y="13729"/>
                  </a:lnTo>
                  <a:lnTo>
                    <a:pt x="20432" y="13039"/>
                  </a:lnTo>
                  <a:lnTo>
                    <a:pt x="20432" y="12723"/>
                  </a:lnTo>
                  <a:lnTo>
                    <a:pt x="20221" y="12289"/>
                  </a:lnTo>
                  <a:lnTo>
                    <a:pt x="20038" y="11875"/>
                  </a:lnTo>
                  <a:lnTo>
                    <a:pt x="20024" y="11559"/>
                  </a:lnTo>
                  <a:lnTo>
                    <a:pt x="20165" y="11185"/>
                  </a:lnTo>
                  <a:lnTo>
                    <a:pt x="20094" y="10928"/>
                  </a:lnTo>
                  <a:lnTo>
                    <a:pt x="20123" y="10337"/>
                  </a:lnTo>
                  <a:lnTo>
                    <a:pt x="19982" y="10080"/>
                  </a:lnTo>
                  <a:lnTo>
                    <a:pt x="19672" y="9843"/>
                  </a:lnTo>
                  <a:lnTo>
                    <a:pt x="19096" y="9507"/>
                  </a:lnTo>
                  <a:lnTo>
                    <a:pt x="19096" y="9212"/>
                  </a:lnTo>
                  <a:lnTo>
                    <a:pt x="19447" y="8561"/>
                  </a:lnTo>
                  <a:lnTo>
                    <a:pt x="19588" y="8423"/>
                  </a:lnTo>
                  <a:lnTo>
                    <a:pt x="20291" y="8009"/>
                  </a:lnTo>
                  <a:lnTo>
                    <a:pt x="20390" y="7614"/>
                  </a:lnTo>
                  <a:lnTo>
                    <a:pt x="20235" y="6647"/>
                  </a:lnTo>
                  <a:lnTo>
                    <a:pt x="19940" y="5760"/>
                  </a:lnTo>
                  <a:lnTo>
                    <a:pt x="19433" y="4557"/>
                  </a:lnTo>
                  <a:lnTo>
                    <a:pt x="19053" y="3294"/>
                  </a:lnTo>
                  <a:lnTo>
                    <a:pt x="18913" y="2564"/>
                  </a:lnTo>
                  <a:lnTo>
                    <a:pt x="18730" y="2348"/>
                  </a:lnTo>
                  <a:lnTo>
                    <a:pt x="17927" y="1795"/>
                  </a:lnTo>
                  <a:lnTo>
                    <a:pt x="17533" y="1638"/>
                  </a:lnTo>
                  <a:lnTo>
                    <a:pt x="17421" y="1776"/>
                  </a:lnTo>
                  <a:lnTo>
                    <a:pt x="16183" y="1756"/>
                  </a:lnTo>
                  <a:lnTo>
                    <a:pt x="12158" y="1519"/>
                  </a:lnTo>
                  <a:lnTo>
                    <a:pt x="11004" y="1420"/>
                  </a:lnTo>
                  <a:lnTo>
                    <a:pt x="10906" y="1400"/>
                  </a:lnTo>
                  <a:lnTo>
                    <a:pt x="10526" y="1676"/>
                  </a:lnTo>
                  <a:lnTo>
                    <a:pt x="9667" y="1795"/>
                  </a:lnTo>
                  <a:lnTo>
                    <a:pt x="9358" y="1716"/>
                  </a:lnTo>
                  <a:lnTo>
                    <a:pt x="9006" y="1500"/>
                  </a:lnTo>
                  <a:lnTo>
                    <a:pt x="8823" y="1204"/>
                  </a:lnTo>
                  <a:lnTo>
                    <a:pt x="8429" y="336"/>
                  </a:lnTo>
                  <a:lnTo>
                    <a:pt x="8964" y="632"/>
                  </a:lnTo>
                  <a:lnTo>
                    <a:pt x="9119" y="572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rgbClr val="93C47D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437;p20"/>
            <p:cNvSpPr/>
            <p:nvPr/>
          </p:nvSpPr>
          <p:spPr>
            <a:xfrm>
              <a:off x="6256911" y="1607914"/>
              <a:ext cx="1842835" cy="95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62" y="0"/>
                  </a:moveTo>
                  <a:lnTo>
                    <a:pt x="7205" y="98"/>
                  </a:lnTo>
                  <a:lnTo>
                    <a:pt x="6037" y="394"/>
                  </a:lnTo>
                  <a:lnTo>
                    <a:pt x="5544" y="690"/>
                  </a:lnTo>
                  <a:lnTo>
                    <a:pt x="5319" y="888"/>
                  </a:lnTo>
                  <a:lnTo>
                    <a:pt x="4644" y="1066"/>
                  </a:lnTo>
                  <a:lnTo>
                    <a:pt x="4320" y="1480"/>
                  </a:lnTo>
                  <a:lnTo>
                    <a:pt x="3968" y="2012"/>
                  </a:lnTo>
                  <a:lnTo>
                    <a:pt x="3377" y="2150"/>
                  </a:lnTo>
                  <a:lnTo>
                    <a:pt x="2167" y="2564"/>
                  </a:lnTo>
                  <a:lnTo>
                    <a:pt x="1027" y="2998"/>
                  </a:lnTo>
                  <a:lnTo>
                    <a:pt x="352" y="3354"/>
                  </a:lnTo>
                  <a:lnTo>
                    <a:pt x="0" y="3255"/>
                  </a:lnTo>
                  <a:lnTo>
                    <a:pt x="28" y="3551"/>
                  </a:lnTo>
                  <a:lnTo>
                    <a:pt x="746" y="3728"/>
                  </a:lnTo>
                  <a:lnTo>
                    <a:pt x="760" y="4162"/>
                  </a:lnTo>
                  <a:lnTo>
                    <a:pt x="648" y="4280"/>
                  </a:lnTo>
                  <a:lnTo>
                    <a:pt x="155" y="4064"/>
                  </a:lnTo>
                  <a:lnTo>
                    <a:pt x="268" y="4714"/>
                  </a:lnTo>
                  <a:lnTo>
                    <a:pt x="592" y="5721"/>
                  </a:lnTo>
                  <a:lnTo>
                    <a:pt x="535" y="6391"/>
                  </a:lnTo>
                  <a:lnTo>
                    <a:pt x="197" y="6825"/>
                  </a:lnTo>
                  <a:lnTo>
                    <a:pt x="85" y="7219"/>
                  </a:lnTo>
                  <a:lnTo>
                    <a:pt x="366" y="7575"/>
                  </a:lnTo>
                  <a:lnTo>
                    <a:pt x="943" y="8087"/>
                  </a:lnTo>
                  <a:lnTo>
                    <a:pt x="1182" y="8501"/>
                  </a:lnTo>
                  <a:lnTo>
                    <a:pt x="1084" y="9153"/>
                  </a:lnTo>
                  <a:lnTo>
                    <a:pt x="1435" y="9705"/>
                  </a:lnTo>
                  <a:lnTo>
                    <a:pt x="1576" y="10179"/>
                  </a:lnTo>
                  <a:lnTo>
                    <a:pt x="1450" y="10829"/>
                  </a:lnTo>
                  <a:lnTo>
                    <a:pt x="1309" y="11086"/>
                  </a:lnTo>
                  <a:lnTo>
                    <a:pt x="1646" y="11855"/>
                  </a:lnTo>
                  <a:lnTo>
                    <a:pt x="1646" y="12250"/>
                  </a:lnTo>
                  <a:lnTo>
                    <a:pt x="2027" y="12467"/>
                  </a:lnTo>
                  <a:lnTo>
                    <a:pt x="2308" y="13256"/>
                  </a:lnTo>
                  <a:lnTo>
                    <a:pt x="2237" y="13828"/>
                  </a:lnTo>
                  <a:lnTo>
                    <a:pt x="1956" y="14716"/>
                  </a:lnTo>
                  <a:lnTo>
                    <a:pt x="2336" y="14617"/>
                  </a:lnTo>
                  <a:lnTo>
                    <a:pt x="2308" y="14143"/>
                  </a:lnTo>
                  <a:lnTo>
                    <a:pt x="2885" y="14340"/>
                  </a:lnTo>
                  <a:lnTo>
                    <a:pt x="2942" y="14617"/>
                  </a:lnTo>
                  <a:lnTo>
                    <a:pt x="3124" y="14893"/>
                  </a:lnTo>
                  <a:lnTo>
                    <a:pt x="3926" y="15169"/>
                  </a:lnTo>
                  <a:lnTo>
                    <a:pt x="4405" y="15445"/>
                  </a:lnTo>
                  <a:lnTo>
                    <a:pt x="4546" y="15662"/>
                  </a:lnTo>
                  <a:lnTo>
                    <a:pt x="5108" y="15484"/>
                  </a:lnTo>
                  <a:lnTo>
                    <a:pt x="5418" y="15780"/>
                  </a:lnTo>
                  <a:lnTo>
                    <a:pt x="5305" y="16056"/>
                  </a:lnTo>
                  <a:lnTo>
                    <a:pt x="5024" y="16352"/>
                  </a:lnTo>
                  <a:lnTo>
                    <a:pt x="5305" y="16570"/>
                  </a:lnTo>
                  <a:lnTo>
                    <a:pt x="5657" y="17024"/>
                  </a:lnTo>
                  <a:lnTo>
                    <a:pt x="5910" y="17477"/>
                  </a:lnTo>
                  <a:lnTo>
                    <a:pt x="6094" y="17576"/>
                  </a:lnTo>
                  <a:lnTo>
                    <a:pt x="6713" y="16964"/>
                  </a:lnTo>
                  <a:lnTo>
                    <a:pt x="6403" y="16372"/>
                  </a:lnTo>
                  <a:lnTo>
                    <a:pt x="6642" y="16372"/>
                  </a:lnTo>
                  <a:lnTo>
                    <a:pt x="7022" y="16530"/>
                  </a:lnTo>
                  <a:lnTo>
                    <a:pt x="7599" y="16984"/>
                  </a:lnTo>
                  <a:lnTo>
                    <a:pt x="8232" y="16826"/>
                  </a:lnTo>
                  <a:lnTo>
                    <a:pt x="8232" y="17220"/>
                  </a:lnTo>
                  <a:lnTo>
                    <a:pt x="7993" y="17339"/>
                  </a:lnTo>
                  <a:lnTo>
                    <a:pt x="8471" y="17911"/>
                  </a:lnTo>
                  <a:lnTo>
                    <a:pt x="8640" y="18049"/>
                  </a:lnTo>
                  <a:lnTo>
                    <a:pt x="8964" y="17812"/>
                  </a:lnTo>
                  <a:lnTo>
                    <a:pt x="9569" y="18246"/>
                  </a:lnTo>
                  <a:lnTo>
                    <a:pt x="9667" y="18207"/>
                  </a:lnTo>
                  <a:lnTo>
                    <a:pt x="10132" y="18404"/>
                  </a:lnTo>
                  <a:lnTo>
                    <a:pt x="10230" y="18838"/>
                  </a:lnTo>
                  <a:lnTo>
                    <a:pt x="10723" y="19390"/>
                  </a:lnTo>
                  <a:lnTo>
                    <a:pt x="10807" y="19785"/>
                  </a:lnTo>
                  <a:lnTo>
                    <a:pt x="11032" y="19824"/>
                  </a:lnTo>
                  <a:lnTo>
                    <a:pt x="11117" y="20199"/>
                  </a:lnTo>
                  <a:lnTo>
                    <a:pt x="11511" y="20199"/>
                  </a:lnTo>
                  <a:lnTo>
                    <a:pt x="11680" y="19785"/>
                  </a:lnTo>
                  <a:lnTo>
                    <a:pt x="12074" y="19450"/>
                  </a:lnTo>
                  <a:lnTo>
                    <a:pt x="12595" y="20199"/>
                  </a:lnTo>
                  <a:lnTo>
                    <a:pt x="12847" y="20298"/>
                  </a:lnTo>
                  <a:lnTo>
                    <a:pt x="12946" y="20968"/>
                  </a:lnTo>
                  <a:lnTo>
                    <a:pt x="13200" y="20870"/>
                  </a:lnTo>
                  <a:lnTo>
                    <a:pt x="13495" y="21008"/>
                  </a:lnTo>
                  <a:lnTo>
                    <a:pt x="13692" y="20495"/>
                  </a:lnTo>
                  <a:lnTo>
                    <a:pt x="14100" y="20238"/>
                  </a:lnTo>
                  <a:lnTo>
                    <a:pt x="14621" y="20219"/>
                  </a:lnTo>
                  <a:lnTo>
                    <a:pt x="15043" y="20475"/>
                  </a:lnTo>
                  <a:lnTo>
                    <a:pt x="15367" y="20495"/>
                  </a:lnTo>
                  <a:lnTo>
                    <a:pt x="15606" y="20120"/>
                  </a:lnTo>
                  <a:lnTo>
                    <a:pt x="16169" y="20081"/>
                  </a:lnTo>
                  <a:lnTo>
                    <a:pt x="16802" y="20140"/>
                  </a:lnTo>
                  <a:lnTo>
                    <a:pt x="17351" y="20396"/>
                  </a:lnTo>
                  <a:lnTo>
                    <a:pt x="17519" y="20574"/>
                  </a:lnTo>
                  <a:lnTo>
                    <a:pt x="17660" y="20909"/>
                  </a:lnTo>
                  <a:lnTo>
                    <a:pt x="18673" y="21383"/>
                  </a:lnTo>
                  <a:lnTo>
                    <a:pt x="18828" y="21422"/>
                  </a:lnTo>
                  <a:lnTo>
                    <a:pt x="19405" y="21600"/>
                  </a:lnTo>
                  <a:lnTo>
                    <a:pt x="19475" y="21383"/>
                  </a:lnTo>
                  <a:lnTo>
                    <a:pt x="19137" y="21028"/>
                  </a:lnTo>
                  <a:lnTo>
                    <a:pt x="19166" y="20594"/>
                  </a:lnTo>
                  <a:lnTo>
                    <a:pt x="18899" y="19647"/>
                  </a:lnTo>
                  <a:lnTo>
                    <a:pt x="18997" y="19410"/>
                  </a:lnTo>
                  <a:lnTo>
                    <a:pt x="19602" y="18326"/>
                  </a:lnTo>
                  <a:lnTo>
                    <a:pt x="20024" y="17654"/>
                  </a:lnTo>
                  <a:lnTo>
                    <a:pt x="20869" y="16530"/>
                  </a:lnTo>
                  <a:lnTo>
                    <a:pt x="21389" y="16392"/>
                  </a:lnTo>
                  <a:lnTo>
                    <a:pt x="21600" y="15958"/>
                  </a:lnTo>
                  <a:lnTo>
                    <a:pt x="21586" y="15642"/>
                  </a:lnTo>
                  <a:lnTo>
                    <a:pt x="21276" y="14992"/>
                  </a:lnTo>
                  <a:lnTo>
                    <a:pt x="21487" y="14676"/>
                  </a:lnTo>
                  <a:lnTo>
                    <a:pt x="21234" y="14420"/>
                  </a:lnTo>
                  <a:lnTo>
                    <a:pt x="20896" y="13729"/>
                  </a:lnTo>
                  <a:lnTo>
                    <a:pt x="20432" y="13039"/>
                  </a:lnTo>
                  <a:lnTo>
                    <a:pt x="20432" y="12723"/>
                  </a:lnTo>
                  <a:lnTo>
                    <a:pt x="20221" y="12289"/>
                  </a:lnTo>
                  <a:lnTo>
                    <a:pt x="20038" y="11875"/>
                  </a:lnTo>
                  <a:lnTo>
                    <a:pt x="20024" y="11559"/>
                  </a:lnTo>
                  <a:lnTo>
                    <a:pt x="20165" y="11185"/>
                  </a:lnTo>
                  <a:lnTo>
                    <a:pt x="20094" y="10928"/>
                  </a:lnTo>
                  <a:lnTo>
                    <a:pt x="20123" y="10337"/>
                  </a:lnTo>
                  <a:lnTo>
                    <a:pt x="19982" y="10080"/>
                  </a:lnTo>
                  <a:lnTo>
                    <a:pt x="19672" y="9843"/>
                  </a:lnTo>
                  <a:lnTo>
                    <a:pt x="19096" y="9507"/>
                  </a:lnTo>
                  <a:lnTo>
                    <a:pt x="19096" y="9212"/>
                  </a:lnTo>
                  <a:lnTo>
                    <a:pt x="19447" y="8561"/>
                  </a:lnTo>
                  <a:lnTo>
                    <a:pt x="19588" y="8423"/>
                  </a:lnTo>
                  <a:lnTo>
                    <a:pt x="20291" y="8009"/>
                  </a:lnTo>
                  <a:lnTo>
                    <a:pt x="20390" y="7614"/>
                  </a:lnTo>
                  <a:lnTo>
                    <a:pt x="20235" y="6647"/>
                  </a:lnTo>
                  <a:lnTo>
                    <a:pt x="19940" y="5760"/>
                  </a:lnTo>
                  <a:lnTo>
                    <a:pt x="19433" y="4557"/>
                  </a:lnTo>
                  <a:lnTo>
                    <a:pt x="19053" y="3294"/>
                  </a:lnTo>
                  <a:lnTo>
                    <a:pt x="18913" y="2564"/>
                  </a:lnTo>
                  <a:lnTo>
                    <a:pt x="18730" y="2348"/>
                  </a:lnTo>
                  <a:lnTo>
                    <a:pt x="17927" y="1795"/>
                  </a:lnTo>
                  <a:lnTo>
                    <a:pt x="17533" y="1638"/>
                  </a:lnTo>
                  <a:lnTo>
                    <a:pt x="17421" y="1776"/>
                  </a:lnTo>
                  <a:lnTo>
                    <a:pt x="16183" y="1756"/>
                  </a:lnTo>
                  <a:lnTo>
                    <a:pt x="12158" y="1519"/>
                  </a:lnTo>
                  <a:lnTo>
                    <a:pt x="11004" y="1420"/>
                  </a:lnTo>
                  <a:lnTo>
                    <a:pt x="10906" y="1400"/>
                  </a:lnTo>
                  <a:lnTo>
                    <a:pt x="10526" y="1676"/>
                  </a:lnTo>
                  <a:lnTo>
                    <a:pt x="9667" y="1795"/>
                  </a:lnTo>
                  <a:lnTo>
                    <a:pt x="9358" y="1716"/>
                  </a:lnTo>
                  <a:lnTo>
                    <a:pt x="9006" y="1500"/>
                  </a:lnTo>
                  <a:lnTo>
                    <a:pt x="8823" y="1204"/>
                  </a:lnTo>
                  <a:lnTo>
                    <a:pt x="8429" y="336"/>
                  </a:lnTo>
                  <a:lnTo>
                    <a:pt x="8964" y="632"/>
                  </a:lnTo>
                  <a:lnTo>
                    <a:pt x="9119" y="572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rgbClr val="B6D7A8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" name="Google Shape;438;p20"/>
            <p:cNvGrpSpPr/>
            <p:nvPr/>
          </p:nvGrpSpPr>
          <p:grpSpPr>
            <a:xfrm>
              <a:off x="7588715" y="1848658"/>
              <a:ext cx="203748" cy="133090"/>
              <a:chOff x="2" y="2"/>
              <a:chExt cx="289774" cy="189282"/>
            </a:xfrm>
          </p:grpSpPr>
          <p:sp>
            <p:nvSpPr>
              <p:cNvPr id="435" name="Google Shape;439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40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41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42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43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4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5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6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7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448;p20"/>
            <p:cNvGrpSpPr/>
            <p:nvPr/>
          </p:nvGrpSpPr>
          <p:grpSpPr>
            <a:xfrm>
              <a:off x="7308189" y="2226491"/>
              <a:ext cx="203748" cy="133090"/>
              <a:chOff x="2" y="2"/>
              <a:chExt cx="289774" cy="189282"/>
            </a:xfrm>
          </p:grpSpPr>
          <p:sp>
            <p:nvSpPr>
              <p:cNvPr id="426" name="Google Shape;449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50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51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52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53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54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55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56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57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458;p20"/>
            <p:cNvGrpSpPr/>
            <p:nvPr/>
          </p:nvGrpSpPr>
          <p:grpSpPr>
            <a:xfrm>
              <a:off x="6731654" y="1780893"/>
              <a:ext cx="203748" cy="133090"/>
              <a:chOff x="2" y="2"/>
              <a:chExt cx="289774" cy="189282"/>
            </a:xfrm>
          </p:grpSpPr>
          <p:sp>
            <p:nvSpPr>
              <p:cNvPr id="417" name="Google Shape;459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60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61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62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63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64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65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66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67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468;p20"/>
            <p:cNvSpPr/>
            <p:nvPr/>
          </p:nvSpPr>
          <p:spPr>
            <a:xfrm>
              <a:off x="7069052" y="225763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469;p20"/>
            <p:cNvSpPr/>
            <p:nvPr/>
          </p:nvSpPr>
          <p:spPr>
            <a:xfrm>
              <a:off x="7555114" y="1979417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471;p20"/>
            <p:cNvSpPr/>
            <p:nvPr/>
          </p:nvSpPr>
          <p:spPr>
            <a:xfrm flipH="1">
              <a:off x="7097463" y="2025149"/>
              <a:ext cx="465962" cy="258610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473;p20"/>
            <p:cNvSpPr/>
            <p:nvPr/>
          </p:nvSpPr>
          <p:spPr>
            <a:xfrm>
              <a:off x="6631205" y="1894391"/>
              <a:ext cx="466173" cy="389391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474;p20"/>
            <p:cNvSpPr/>
            <p:nvPr/>
          </p:nvSpPr>
          <p:spPr>
            <a:xfrm>
              <a:off x="6850395" y="1934773"/>
              <a:ext cx="228446" cy="22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59" extrusionOk="0">
                  <a:moveTo>
                    <a:pt x="0" y="1104"/>
                  </a:moveTo>
                  <a:cubicBezTo>
                    <a:pt x="7200" y="-2721"/>
                    <a:pt x="14400" y="4928"/>
                    <a:pt x="21600" y="1104"/>
                  </a:cubicBezTo>
                  <a:lnTo>
                    <a:pt x="21600" y="15054"/>
                  </a:lnTo>
                  <a:cubicBezTo>
                    <a:pt x="14400" y="18879"/>
                    <a:pt x="7200" y="11230"/>
                    <a:pt x="0" y="15054"/>
                  </a:cubicBezTo>
                  <a:close/>
                </a:path>
              </a:pathLst>
            </a:custGeom>
            <a:solidFill>
              <a:srgbClr val="9FC5E8"/>
            </a:solidFill>
            <a:ln>
              <a:solidFill>
                <a:srgbClr val="0000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" name="Google Shape;472;p20"/>
            <p:cNvGrpSpPr/>
            <p:nvPr/>
          </p:nvGrpSpPr>
          <p:grpSpPr>
            <a:xfrm>
              <a:off x="7085304" y="1943827"/>
              <a:ext cx="24259" cy="340032"/>
              <a:chOff x="0" y="0"/>
              <a:chExt cx="34500" cy="483599"/>
            </a:xfrm>
          </p:grpSpPr>
          <p:sp>
            <p:nvSpPr>
              <p:cNvPr id="414" name="Shap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5"/>
                    </a:move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Oval"/>
              <p:cNvSpPr/>
              <p:nvPr/>
            </p:nvSpPr>
            <p:spPr>
              <a:xfrm>
                <a:off x="-1" y="-1"/>
                <a:ext cx="34502" cy="29351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Lin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5"/>
                    </a:moveTo>
                    <a:cubicBezTo>
                      <a:pt x="21600" y="1017"/>
                      <a:pt x="16765" y="1311"/>
                      <a:pt x="10800" y="1311"/>
                    </a:cubicBezTo>
                    <a:cubicBezTo>
                      <a:pt x="4835" y="1311"/>
                      <a:pt x="0" y="1017"/>
                      <a:pt x="0" y="655"/>
                    </a:cubicBez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lnTo>
                      <a:pt x="0" y="65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" name="Google Shape;475;p20"/>
            <p:cNvSpPr/>
            <p:nvPr/>
          </p:nvSpPr>
          <p:spPr>
            <a:xfrm>
              <a:off x="7302077" y="238508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476;p20"/>
            <p:cNvSpPr/>
            <p:nvPr/>
          </p:nvSpPr>
          <p:spPr>
            <a:xfrm flipH="1" flipV="1">
              <a:off x="7097340" y="2283877"/>
              <a:ext cx="213048" cy="109055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3;p20"/>
            <p:cNvSpPr/>
            <p:nvPr/>
          </p:nvSpPr>
          <p:spPr>
            <a:xfrm>
              <a:off x="5635060" y="5019589"/>
              <a:ext cx="1431335" cy="50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6" y="0"/>
                  </a:moveTo>
                  <a:lnTo>
                    <a:pt x="11449" y="869"/>
                  </a:lnTo>
                  <a:lnTo>
                    <a:pt x="11543" y="1971"/>
                  </a:lnTo>
                  <a:lnTo>
                    <a:pt x="10500" y="1796"/>
                  </a:lnTo>
                  <a:lnTo>
                    <a:pt x="9204" y="2259"/>
                  </a:lnTo>
                  <a:lnTo>
                    <a:pt x="8096" y="2201"/>
                  </a:lnTo>
                  <a:lnTo>
                    <a:pt x="7716" y="1971"/>
                  </a:lnTo>
                  <a:lnTo>
                    <a:pt x="7116" y="2490"/>
                  </a:lnTo>
                  <a:lnTo>
                    <a:pt x="6799" y="3475"/>
                  </a:lnTo>
                  <a:lnTo>
                    <a:pt x="5724" y="3708"/>
                  </a:lnTo>
                  <a:lnTo>
                    <a:pt x="5408" y="3128"/>
                  </a:lnTo>
                  <a:lnTo>
                    <a:pt x="4965" y="3128"/>
                  </a:lnTo>
                  <a:lnTo>
                    <a:pt x="4269" y="4113"/>
                  </a:lnTo>
                  <a:lnTo>
                    <a:pt x="4775" y="4924"/>
                  </a:lnTo>
                  <a:lnTo>
                    <a:pt x="4554" y="5560"/>
                  </a:lnTo>
                  <a:lnTo>
                    <a:pt x="3035" y="8455"/>
                  </a:lnTo>
                  <a:lnTo>
                    <a:pt x="2213" y="9151"/>
                  </a:lnTo>
                  <a:lnTo>
                    <a:pt x="2024" y="11236"/>
                  </a:lnTo>
                  <a:lnTo>
                    <a:pt x="822" y="12798"/>
                  </a:lnTo>
                  <a:lnTo>
                    <a:pt x="379" y="14941"/>
                  </a:lnTo>
                  <a:lnTo>
                    <a:pt x="696" y="15405"/>
                  </a:lnTo>
                  <a:lnTo>
                    <a:pt x="600" y="16504"/>
                  </a:lnTo>
                  <a:lnTo>
                    <a:pt x="0" y="17256"/>
                  </a:lnTo>
                  <a:lnTo>
                    <a:pt x="0" y="17953"/>
                  </a:lnTo>
                  <a:lnTo>
                    <a:pt x="537" y="18008"/>
                  </a:lnTo>
                  <a:lnTo>
                    <a:pt x="1454" y="16851"/>
                  </a:lnTo>
                  <a:lnTo>
                    <a:pt x="1264" y="15924"/>
                  </a:lnTo>
                  <a:lnTo>
                    <a:pt x="2182" y="14825"/>
                  </a:lnTo>
                  <a:lnTo>
                    <a:pt x="2909" y="14766"/>
                  </a:lnTo>
                  <a:lnTo>
                    <a:pt x="3795" y="14999"/>
                  </a:lnTo>
                  <a:lnTo>
                    <a:pt x="4111" y="16562"/>
                  </a:lnTo>
                  <a:lnTo>
                    <a:pt x="3922" y="17836"/>
                  </a:lnTo>
                  <a:lnTo>
                    <a:pt x="4807" y="19457"/>
                  </a:lnTo>
                  <a:lnTo>
                    <a:pt x="5186" y="20498"/>
                  </a:lnTo>
                  <a:lnTo>
                    <a:pt x="5724" y="21020"/>
                  </a:lnTo>
                  <a:lnTo>
                    <a:pt x="6673" y="20615"/>
                  </a:lnTo>
                  <a:lnTo>
                    <a:pt x="7685" y="19921"/>
                  </a:lnTo>
                  <a:lnTo>
                    <a:pt x="8919" y="20498"/>
                  </a:lnTo>
                  <a:lnTo>
                    <a:pt x="9868" y="19457"/>
                  </a:lnTo>
                  <a:lnTo>
                    <a:pt x="10500" y="17894"/>
                  </a:lnTo>
                  <a:lnTo>
                    <a:pt x="10278" y="16793"/>
                  </a:lnTo>
                  <a:lnTo>
                    <a:pt x="11607" y="14708"/>
                  </a:lnTo>
                  <a:lnTo>
                    <a:pt x="12017" y="15113"/>
                  </a:lnTo>
                  <a:lnTo>
                    <a:pt x="12081" y="16967"/>
                  </a:lnTo>
                  <a:lnTo>
                    <a:pt x="13030" y="18414"/>
                  </a:lnTo>
                  <a:lnTo>
                    <a:pt x="13915" y="18819"/>
                  </a:lnTo>
                  <a:lnTo>
                    <a:pt x="13758" y="19688"/>
                  </a:lnTo>
                  <a:lnTo>
                    <a:pt x="14263" y="20556"/>
                  </a:lnTo>
                  <a:lnTo>
                    <a:pt x="14611" y="21600"/>
                  </a:lnTo>
                  <a:lnTo>
                    <a:pt x="15086" y="21078"/>
                  </a:lnTo>
                  <a:lnTo>
                    <a:pt x="14801" y="19862"/>
                  </a:lnTo>
                  <a:lnTo>
                    <a:pt x="14896" y="19110"/>
                  </a:lnTo>
                  <a:lnTo>
                    <a:pt x="15782" y="17256"/>
                  </a:lnTo>
                  <a:lnTo>
                    <a:pt x="15971" y="16446"/>
                  </a:lnTo>
                  <a:lnTo>
                    <a:pt x="15971" y="14361"/>
                  </a:lnTo>
                  <a:lnTo>
                    <a:pt x="16761" y="14245"/>
                  </a:lnTo>
                  <a:lnTo>
                    <a:pt x="17078" y="15810"/>
                  </a:lnTo>
                  <a:lnTo>
                    <a:pt x="17869" y="16387"/>
                  </a:lnTo>
                  <a:lnTo>
                    <a:pt x="19008" y="15577"/>
                  </a:lnTo>
                  <a:lnTo>
                    <a:pt x="19291" y="15635"/>
                  </a:lnTo>
                  <a:lnTo>
                    <a:pt x="19829" y="17026"/>
                  </a:lnTo>
                  <a:lnTo>
                    <a:pt x="20304" y="16793"/>
                  </a:lnTo>
                  <a:lnTo>
                    <a:pt x="19735" y="14245"/>
                  </a:lnTo>
                  <a:lnTo>
                    <a:pt x="19957" y="12971"/>
                  </a:lnTo>
                  <a:lnTo>
                    <a:pt x="20461" y="12740"/>
                  </a:lnTo>
                  <a:lnTo>
                    <a:pt x="20874" y="13376"/>
                  </a:lnTo>
                  <a:lnTo>
                    <a:pt x="21600" y="13551"/>
                  </a:lnTo>
                  <a:lnTo>
                    <a:pt x="21410" y="12218"/>
                  </a:lnTo>
                  <a:lnTo>
                    <a:pt x="21600" y="10020"/>
                  </a:lnTo>
                  <a:lnTo>
                    <a:pt x="21410" y="8918"/>
                  </a:lnTo>
                  <a:lnTo>
                    <a:pt x="21095" y="8688"/>
                  </a:lnTo>
                  <a:lnTo>
                    <a:pt x="20304" y="10076"/>
                  </a:lnTo>
                  <a:lnTo>
                    <a:pt x="19418" y="9787"/>
                  </a:lnTo>
                  <a:lnTo>
                    <a:pt x="18818" y="9207"/>
                  </a:lnTo>
                  <a:lnTo>
                    <a:pt x="18659" y="8455"/>
                  </a:lnTo>
                  <a:lnTo>
                    <a:pt x="17363" y="7877"/>
                  </a:lnTo>
                  <a:lnTo>
                    <a:pt x="16888" y="7819"/>
                  </a:lnTo>
                  <a:lnTo>
                    <a:pt x="16825" y="6603"/>
                  </a:lnTo>
                  <a:lnTo>
                    <a:pt x="17046" y="5501"/>
                  </a:lnTo>
                  <a:lnTo>
                    <a:pt x="17426" y="3359"/>
                  </a:lnTo>
                  <a:lnTo>
                    <a:pt x="17078" y="2839"/>
                  </a:lnTo>
                  <a:lnTo>
                    <a:pt x="16603" y="2839"/>
                  </a:lnTo>
                  <a:lnTo>
                    <a:pt x="15560" y="1912"/>
                  </a:lnTo>
                  <a:lnTo>
                    <a:pt x="15243" y="1102"/>
                  </a:lnTo>
                  <a:lnTo>
                    <a:pt x="13788" y="1218"/>
                  </a:lnTo>
                  <a:lnTo>
                    <a:pt x="13345" y="580"/>
                  </a:lnTo>
                  <a:lnTo>
                    <a:pt x="13030" y="755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93C47D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4;p20"/>
            <p:cNvSpPr/>
            <p:nvPr/>
          </p:nvSpPr>
          <p:spPr>
            <a:xfrm>
              <a:off x="5635060" y="4993389"/>
              <a:ext cx="1431335" cy="50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6" y="0"/>
                  </a:moveTo>
                  <a:lnTo>
                    <a:pt x="11449" y="869"/>
                  </a:lnTo>
                  <a:lnTo>
                    <a:pt x="11543" y="1971"/>
                  </a:lnTo>
                  <a:lnTo>
                    <a:pt x="10500" y="1796"/>
                  </a:lnTo>
                  <a:lnTo>
                    <a:pt x="9204" y="2259"/>
                  </a:lnTo>
                  <a:lnTo>
                    <a:pt x="8096" y="2201"/>
                  </a:lnTo>
                  <a:lnTo>
                    <a:pt x="7716" y="1971"/>
                  </a:lnTo>
                  <a:lnTo>
                    <a:pt x="7116" y="2490"/>
                  </a:lnTo>
                  <a:lnTo>
                    <a:pt x="6799" y="3475"/>
                  </a:lnTo>
                  <a:lnTo>
                    <a:pt x="5724" y="3708"/>
                  </a:lnTo>
                  <a:lnTo>
                    <a:pt x="5408" y="3128"/>
                  </a:lnTo>
                  <a:lnTo>
                    <a:pt x="4965" y="3128"/>
                  </a:lnTo>
                  <a:lnTo>
                    <a:pt x="4269" y="4113"/>
                  </a:lnTo>
                  <a:lnTo>
                    <a:pt x="4775" y="4924"/>
                  </a:lnTo>
                  <a:lnTo>
                    <a:pt x="4554" y="5560"/>
                  </a:lnTo>
                  <a:lnTo>
                    <a:pt x="3035" y="8455"/>
                  </a:lnTo>
                  <a:lnTo>
                    <a:pt x="2213" y="9151"/>
                  </a:lnTo>
                  <a:lnTo>
                    <a:pt x="2024" y="11236"/>
                  </a:lnTo>
                  <a:lnTo>
                    <a:pt x="822" y="12798"/>
                  </a:lnTo>
                  <a:lnTo>
                    <a:pt x="379" y="14941"/>
                  </a:lnTo>
                  <a:lnTo>
                    <a:pt x="696" y="15405"/>
                  </a:lnTo>
                  <a:lnTo>
                    <a:pt x="600" y="16504"/>
                  </a:lnTo>
                  <a:lnTo>
                    <a:pt x="0" y="17256"/>
                  </a:lnTo>
                  <a:lnTo>
                    <a:pt x="0" y="17953"/>
                  </a:lnTo>
                  <a:lnTo>
                    <a:pt x="537" y="18008"/>
                  </a:lnTo>
                  <a:lnTo>
                    <a:pt x="1454" y="16851"/>
                  </a:lnTo>
                  <a:lnTo>
                    <a:pt x="1264" y="15924"/>
                  </a:lnTo>
                  <a:lnTo>
                    <a:pt x="2182" y="14825"/>
                  </a:lnTo>
                  <a:lnTo>
                    <a:pt x="2909" y="14766"/>
                  </a:lnTo>
                  <a:lnTo>
                    <a:pt x="3795" y="14999"/>
                  </a:lnTo>
                  <a:lnTo>
                    <a:pt x="4111" y="16562"/>
                  </a:lnTo>
                  <a:lnTo>
                    <a:pt x="3922" y="17836"/>
                  </a:lnTo>
                  <a:lnTo>
                    <a:pt x="4807" y="19457"/>
                  </a:lnTo>
                  <a:lnTo>
                    <a:pt x="5186" y="20498"/>
                  </a:lnTo>
                  <a:lnTo>
                    <a:pt x="5724" y="21020"/>
                  </a:lnTo>
                  <a:lnTo>
                    <a:pt x="6673" y="20615"/>
                  </a:lnTo>
                  <a:lnTo>
                    <a:pt x="7685" y="19921"/>
                  </a:lnTo>
                  <a:lnTo>
                    <a:pt x="8919" y="20498"/>
                  </a:lnTo>
                  <a:lnTo>
                    <a:pt x="9868" y="19457"/>
                  </a:lnTo>
                  <a:lnTo>
                    <a:pt x="10500" y="17894"/>
                  </a:lnTo>
                  <a:lnTo>
                    <a:pt x="10278" y="16793"/>
                  </a:lnTo>
                  <a:lnTo>
                    <a:pt x="11607" y="14708"/>
                  </a:lnTo>
                  <a:lnTo>
                    <a:pt x="12017" y="15113"/>
                  </a:lnTo>
                  <a:lnTo>
                    <a:pt x="12081" y="16967"/>
                  </a:lnTo>
                  <a:lnTo>
                    <a:pt x="13030" y="18414"/>
                  </a:lnTo>
                  <a:lnTo>
                    <a:pt x="13915" y="18819"/>
                  </a:lnTo>
                  <a:lnTo>
                    <a:pt x="13758" y="19688"/>
                  </a:lnTo>
                  <a:lnTo>
                    <a:pt x="14263" y="20556"/>
                  </a:lnTo>
                  <a:lnTo>
                    <a:pt x="14611" y="21600"/>
                  </a:lnTo>
                  <a:lnTo>
                    <a:pt x="15086" y="21078"/>
                  </a:lnTo>
                  <a:lnTo>
                    <a:pt x="14801" y="19862"/>
                  </a:lnTo>
                  <a:lnTo>
                    <a:pt x="14896" y="19110"/>
                  </a:lnTo>
                  <a:lnTo>
                    <a:pt x="15782" y="17256"/>
                  </a:lnTo>
                  <a:lnTo>
                    <a:pt x="15971" y="16446"/>
                  </a:lnTo>
                  <a:lnTo>
                    <a:pt x="15971" y="14361"/>
                  </a:lnTo>
                  <a:lnTo>
                    <a:pt x="16761" y="14245"/>
                  </a:lnTo>
                  <a:lnTo>
                    <a:pt x="17078" y="15810"/>
                  </a:lnTo>
                  <a:lnTo>
                    <a:pt x="17869" y="16387"/>
                  </a:lnTo>
                  <a:lnTo>
                    <a:pt x="19008" y="15577"/>
                  </a:lnTo>
                  <a:lnTo>
                    <a:pt x="19291" y="15635"/>
                  </a:lnTo>
                  <a:lnTo>
                    <a:pt x="19829" y="17026"/>
                  </a:lnTo>
                  <a:lnTo>
                    <a:pt x="20304" y="16793"/>
                  </a:lnTo>
                  <a:lnTo>
                    <a:pt x="19735" y="14245"/>
                  </a:lnTo>
                  <a:lnTo>
                    <a:pt x="19957" y="12971"/>
                  </a:lnTo>
                  <a:lnTo>
                    <a:pt x="20461" y="12740"/>
                  </a:lnTo>
                  <a:lnTo>
                    <a:pt x="20874" y="13376"/>
                  </a:lnTo>
                  <a:lnTo>
                    <a:pt x="21600" y="13551"/>
                  </a:lnTo>
                  <a:lnTo>
                    <a:pt x="21410" y="12218"/>
                  </a:lnTo>
                  <a:lnTo>
                    <a:pt x="21600" y="10020"/>
                  </a:lnTo>
                  <a:lnTo>
                    <a:pt x="21410" y="8918"/>
                  </a:lnTo>
                  <a:lnTo>
                    <a:pt x="21095" y="8688"/>
                  </a:lnTo>
                  <a:lnTo>
                    <a:pt x="20304" y="10076"/>
                  </a:lnTo>
                  <a:lnTo>
                    <a:pt x="19418" y="9787"/>
                  </a:lnTo>
                  <a:lnTo>
                    <a:pt x="18818" y="9207"/>
                  </a:lnTo>
                  <a:lnTo>
                    <a:pt x="18659" y="8455"/>
                  </a:lnTo>
                  <a:lnTo>
                    <a:pt x="17363" y="7877"/>
                  </a:lnTo>
                  <a:lnTo>
                    <a:pt x="16888" y="7819"/>
                  </a:lnTo>
                  <a:lnTo>
                    <a:pt x="16825" y="6603"/>
                  </a:lnTo>
                  <a:lnTo>
                    <a:pt x="17046" y="5501"/>
                  </a:lnTo>
                  <a:lnTo>
                    <a:pt x="17426" y="3359"/>
                  </a:lnTo>
                  <a:lnTo>
                    <a:pt x="17078" y="2839"/>
                  </a:lnTo>
                  <a:lnTo>
                    <a:pt x="16603" y="2839"/>
                  </a:lnTo>
                  <a:lnTo>
                    <a:pt x="15560" y="1912"/>
                  </a:lnTo>
                  <a:lnTo>
                    <a:pt x="15243" y="1102"/>
                  </a:lnTo>
                  <a:lnTo>
                    <a:pt x="13788" y="1218"/>
                  </a:lnTo>
                  <a:lnTo>
                    <a:pt x="13345" y="580"/>
                  </a:lnTo>
                  <a:lnTo>
                    <a:pt x="13030" y="755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B6D7A8"/>
            </a:solidFill>
            <a:ln cap="rnd">
              <a:solidFill>
                <a:srgbClr val="FFFFFF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V="1">
              <a:off x="6452388" y="3982312"/>
              <a:ext cx="183930" cy="1086635"/>
            </a:xfrm>
            <a:prstGeom prst="line">
              <a:avLst/>
            </a:prstGeom>
            <a:ln w="28575">
              <a:solidFill>
                <a:srgbClr val="FF9900"/>
              </a:solidFill>
              <a:prstDash val="dash"/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" name="Google Shape;503;p20"/>
            <p:cNvGrpSpPr/>
            <p:nvPr/>
          </p:nvGrpSpPr>
          <p:grpSpPr>
            <a:xfrm>
              <a:off x="5961615" y="5113269"/>
              <a:ext cx="203748" cy="133090"/>
              <a:chOff x="2" y="2"/>
              <a:chExt cx="289774" cy="189282"/>
            </a:xfrm>
          </p:grpSpPr>
          <p:sp>
            <p:nvSpPr>
              <p:cNvPr id="405" name="Google Shape;504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5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6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7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8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9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10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11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12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" name="Google Shape;513;p20"/>
            <p:cNvGrpSpPr/>
            <p:nvPr/>
          </p:nvGrpSpPr>
          <p:grpSpPr>
            <a:xfrm>
              <a:off x="6488036" y="5223554"/>
              <a:ext cx="203748" cy="133090"/>
              <a:chOff x="2" y="2"/>
              <a:chExt cx="289774" cy="189282"/>
            </a:xfrm>
          </p:grpSpPr>
          <p:sp>
            <p:nvSpPr>
              <p:cNvPr id="396" name="Google Shape;514;p20"/>
              <p:cNvSpPr/>
              <p:nvPr/>
            </p:nvSpPr>
            <p:spPr>
              <a:xfrm>
                <a:off x="31606" y="2"/>
                <a:ext cx="258172" cy="1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0" y="0"/>
                    </a:moveTo>
                    <a:lnTo>
                      <a:pt x="13886" y="43"/>
                    </a:lnTo>
                    <a:lnTo>
                      <a:pt x="13685" y="29"/>
                    </a:lnTo>
                    <a:lnTo>
                      <a:pt x="13298" y="38"/>
                    </a:lnTo>
                    <a:lnTo>
                      <a:pt x="12925" y="91"/>
                    </a:lnTo>
                    <a:lnTo>
                      <a:pt x="12569" y="183"/>
                    </a:lnTo>
                    <a:lnTo>
                      <a:pt x="12231" y="307"/>
                    </a:lnTo>
                    <a:lnTo>
                      <a:pt x="11911" y="466"/>
                    </a:lnTo>
                    <a:lnTo>
                      <a:pt x="11604" y="658"/>
                    </a:lnTo>
                    <a:lnTo>
                      <a:pt x="11312" y="869"/>
                    </a:lnTo>
                    <a:lnTo>
                      <a:pt x="11175" y="989"/>
                    </a:lnTo>
                    <a:lnTo>
                      <a:pt x="11066" y="1028"/>
                    </a:lnTo>
                    <a:lnTo>
                      <a:pt x="0" y="10718"/>
                    </a:lnTo>
                    <a:lnTo>
                      <a:pt x="8112" y="16462"/>
                    </a:lnTo>
                    <a:lnTo>
                      <a:pt x="10502" y="21600"/>
                    </a:lnTo>
                    <a:lnTo>
                      <a:pt x="21600" y="11789"/>
                    </a:lnTo>
                    <a:lnTo>
                      <a:pt x="21589" y="11717"/>
                    </a:lnTo>
                    <a:lnTo>
                      <a:pt x="21452" y="10954"/>
                    </a:lnTo>
                    <a:lnTo>
                      <a:pt x="21237" y="9979"/>
                    </a:lnTo>
                    <a:lnTo>
                      <a:pt x="21040" y="9201"/>
                    </a:lnTo>
                    <a:lnTo>
                      <a:pt x="20790" y="8337"/>
                    </a:lnTo>
                    <a:lnTo>
                      <a:pt x="20491" y="7415"/>
                    </a:lnTo>
                    <a:lnTo>
                      <a:pt x="20135" y="6454"/>
                    </a:lnTo>
                    <a:lnTo>
                      <a:pt x="19716" y="5475"/>
                    </a:lnTo>
                    <a:lnTo>
                      <a:pt x="19361" y="4749"/>
                    </a:lnTo>
                    <a:lnTo>
                      <a:pt x="19104" y="4274"/>
                    </a:lnTo>
                    <a:lnTo>
                      <a:pt x="18829" y="3808"/>
                    </a:lnTo>
                    <a:lnTo>
                      <a:pt x="18537" y="3352"/>
                    </a:lnTo>
                    <a:lnTo>
                      <a:pt x="18227" y="2915"/>
                    </a:lnTo>
                    <a:lnTo>
                      <a:pt x="17900" y="2492"/>
                    </a:lnTo>
                    <a:lnTo>
                      <a:pt x="17551" y="2094"/>
                    </a:lnTo>
                    <a:lnTo>
                      <a:pt x="17185" y="1724"/>
                    </a:lnTo>
                    <a:lnTo>
                      <a:pt x="16801" y="1374"/>
                    </a:lnTo>
                    <a:lnTo>
                      <a:pt x="16396" y="1061"/>
                    </a:lnTo>
                    <a:lnTo>
                      <a:pt x="15970" y="778"/>
                    </a:lnTo>
                    <a:lnTo>
                      <a:pt x="15523" y="533"/>
                    </a:lnTo>
                    <a:lnTo>
                      <a:pt x="15291" y="422"/>
                    </a:lnTo>
                    <a:lnTo>
                      <a:pt x="14984" y="298"/>
                    </a:lnTo>
                    <a:lnTo>
                      <a:pt x="14396" y="120"/>
                    </a:lnTo>
                    <a:lnTo>
                      <a:pt x="14115" y="72"/>
                    </a:lnTo>
                    <a:lnTo>
                      <a:pt x="14020" y="0"/>
                    </a:lnTo>
                    <a:close/>
                  </a:path>
                </a:pathLst>
              </a:custGeom>
              <a:solidFill>
                <a:srgbClr val="ECECEC"/>
              </a:solidFill>
              <a:ln w="44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515;p20"/>
              <p:cNvSpPr/>
              <p:nvPr/>
            </p:nvSpPr>
            <p:spPr>
              <a:xfrm>
                <a:off x="2" y="86229"/>
                <a:ext cx="157133" cy="103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69" y="0"/>
                    </a:moveTo>
                    <a:lnTo>
                      <a:pt x="7445" y="88"/>
                    </a:lnTo>
                    <a:lnTo>
                      <a:pt x="6855" y="238"/>
                    </a:lnTo>
                    <a:lnTo>
                      <a:pt x="6288" y="467"/>
                    </a:lnTo>
                    <a:lnTo>
                      <a:pt x="5750" y="758"/>
                    </a:lnTo>
                    <a:lnTo>
                      <a:pt x="5235" y="1103"/>
                    </a:lnTo>
                    <a:lnTo>
                      <a:pt x="4749" y="1491"/>
                    </a:lnTo>
                    <a:lnTo>
                      <a:pt x="4292" y="1932"/>
                    </a:lnTo>
                    <a:lnTo>
                      <a:pt x="3858" y="2408"/>
                    </a:lnTo>
                    <a:lnTo>
                      <a:pt x="3447" y="2919"/>
                    </a:lnTo>
                    <a:lnTo>
                      <a:pt x="2881" y="3739"/>
                    </a:lnTo>
                    <a:lnTo>
                      <a:pt x="2215" y="4886"/>
                    </a:lnTo>
                    <a:lnTo>
                      <a:pt x="1643" y="6051"/>
                    </a:lnTo>
                    <a:lnTo>
                      <a:pt x="1157" y="7197"/>
                    </a:lnTo>
                    <a:lnTo>
                      <a:pt x="763" y="8273"/>
                    </a:lnTo>
                    <a:lnTo>
                      <a:pt x="324" y="9675"/>
                    </a:lnTo>
                    <a:lnTo>
                      <a:pt x="23" y="10822"/>
                    </a:lnTo>
                    <a:lnTo>
                      <a:pt x="0" y="10928"/>
                    </a:lnTo>
                    <a:lnTo>
                      <a:pt x="21600" y="21600"/>
                    </a:lnTo>
                    <a:lnTo>
                      <a:pt x="21583" y="21468"/>
                    </a:lnTo>
                    <a:lnTo>
                      <a:pt x="21357" y="20066"/>
                    </a:lnTo>
                    <a:lnTo>
                      <a:pt x="21004" y="18275"/>
                    </a:lnTo>
                    <a:lnTo>
                      <a:pt x="20680" y="16846"/>
                    </a:lnTo>
                    <a:lnTo>
                      <a:pt x="20270" y="15259"/>
                    </a:lnTo>
                    <a:lnTo>
                      <a:pt x="19778" y="13556"/>
                    </a:lnTo>
                    <a:lnTo>
                      <a:pt x="19188" y="11792"/>
                    </a:lnTo>
                    <a:lnTo>
                      <a:pt x="18505" y="10002"/>
                    </a:lnTo>
                    <a:lnTo>
                      <a:pt x="17915" y="8661"/>
                    </a:lnTo>
                    <a:lnTo>
                      <a:pt x="17493" y="7788"/>
                    </a:lnTo>
                    <a:lnTo>
                      <a:pt x="17048" y="6932"/>
                    </a:lnTo>
                    <a:lnTo>
                      <a:pt x="16567" y="6094"/>
                    </a:lnTo>
                    <a:lnTo>
                      <a:pt x="16058" y="5292"/>
                    </a:lnTo>
                    <a:lnTo>
                      <a:pt x="15520" y="4525"/>
                    </a:lnTo>
                    <a:lnTo>
                      <a:pt x="14948" y="3792"/>
                    </a:lnTo>
                    <a:lnTo>
                      <a:pt x="14346" y="3104"/>
                    </a:lnTo>
                    <a:lnTo>
                      <a:pt x="13716" y="2470"/>
                    </a:lnTo>
                    <a:lnTo>
                      <a:pt x="13050" y="1887"/>
                    </a:lnTo>
                    <a:lnTo>
                      <a:pt x="12350" y="1367"/>
                    </a:lnTo>
                    <a:lnTo>
                      <a:pt x="11616" y="917"/>
                    </a:lnTo>
                    <a:lnTo>
                      <a:pt x="11234" y="723"/>
                    </a:lnTo>
                    <a:lnTo>
                      <a:pt x="10852" y="538"/>
                    </a:lnTo>
                    <a:lnTo>
                      <a:pt x="10112" y="265"/>
                    </a:lnTo>
                    <a:lnTo>
                      <a:pt x="9400" y="88"/>
                    </a:lnTo>
                    <a:lnTo>
                      <a:pt x="8723" y="0"/>
                    </a:lnTo>
                    <a:close/>
                  </a:path>
                </a:pathLst>
              </a:custGeom>
              <a:solidFill>
                <a:srgbClr val="B3B3B3"/>
              </a:solidFill>
              <a:ln w="52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516;p20"/>
              <p:cNvSpPr/>
              <p:nvPr/>
            </p:nvSpPr>
            <p:spPr>
              <a:xfrm>
                <a:off x="46502" y="118419"/>
                <a:ext cx="66615" cy="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254"/>
                    </a:lnTo>
                    <a:lnTo>
                      <a:pt x="21600" y="21600"/>
                    </a:lnTo>
                    <a:lnTo>
                      <a:pt x="21600" y="8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597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517;p20"/>
              <p:cNvSpPr/>
              <p:nvPr/>
            </p:nvSpPr>
            <p:spPr>
              <a:xfrm>
                <a:off x="46376" y="118168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004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518;p20"/>
              <p:cNvSpPr/>
              <p:nvPr/>
            </p:nvSpPr>
            <p:spPr>
              <a:xfrm>
                <a:off x="72765" y="135589"/>
                <a:ext cx="12701" cy="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130"/>
                    </a:lnTo>
                    <a:lnTo>
                      <a:pt x="21600" y="21600"/>
                    </a:lnTo>
                    <a:lnTo>
                      <a:pt x="2160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4850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519;p20"/>
              <p:cNvSpPr/>
              <p:nvPr/>
            </p:nvSpPr>
            <p:spPr>
              <a:xfrm>
                <a:off x="46376" y="124691"/>
                <a:ext cx="66911" cy="28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9"/>
                    </a:lnTo>
                    <a:lnTo>
                      <a:pt x="21600" y="21600"/>
                    </a:lnTo>
                    <a:lnTo>
                      <a:pt x="21600" y="16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520;p20"/>
              <p:cNvSpPr/>
              <p:nvPr/>
            </p:nvSpPr>
            <p:spPr>
              <a:xfrm>
                <a:off x="46376" y="131171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5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521;p20"/>
              <p:cNvSpPr/>
              <p:nvPr/>
            </p:nvSpPr>
            <p:spPr>
              <a:xfrm>
                <a:off x="46502" y="146152"/>
                <a:ext cx="66911" cy="28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522;p20"/>
              <p:cNvSpPr/>
              <p:nvPr/>
            </p:nvSpPr>
            <p:spPr>
              <a:xfrm>
                <a:off x="46376" y="137651"/>
                <a:ext cx="66911" cy="2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4972"/>
                    </a:lnTo>
                    <a:lnTo>
                      <a:pt x="21600" y="21600"/>
                    </a:lnTo>
                    <a:lnTo>
                      <a:pt x="21600" y="16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6725" cap="flat">
                <a:solidFill>
                  <a:srgbClr val="000000"/>
                </a:solidFill>
                <a:prstDash val="solid"/>
                <a:miter lim="149357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1" name="Google Shape;523;p20"/>
            <p:cNvSpPr/>
            <p:nvPr/>
          </p:nvSpPr>
          <p:spPr>
            <a:xfrm>
              <a:off x="6488027" y="5178154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524;p20"/>
            <p:cNvSpPr/>
            <p:nvPr/>
          </p:nvSpPr>
          <p:spPr>
            <a:xfrm>
              <a:off x="6476858" y="5099234"/>
              <a:ext cx="11180" cy="105680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526;p20"/>
            <p:cNvSpPr/>
            <p:nvPr/>
          </p:nvSpPr>
          <p:spPr>
            <a:xfrm>
              <a:off x="6108631" y="5289306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525;p20"/>
            <p:cNvSpPr/>
            <p:nvPr/>
          </p:nvSpPr>
          <p:spPr>
            <a:xfrm>
              <a:off x="6420115" y="5072445"/>
              <a:ext cx="56743" cy="53579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527;p20"/>
            <p:cNvSpPr/>
            <p:nvPr/>
          </p:nvSpPr>
          <p:spPr>
            <a:xfrm flipH="1">
              <a:off x="6165386" y="5118177"/>
              <a:ext cx="263040" cy="197860"/>
            </a:xfrm>
            <a:prstGeom prst="line">
              <a:avLst/>
            </a:prstGeom>
            <a:ln w="28575">
              <a:solidFill>
                <a:srgbClr val="E69138"/>
              </a:solidFill>
            </a:ln>
          </p:spPr>
          <p:txBody>
            <a:bodyPr lIns="0" tIns="0" rIns="0" bIns="0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528;p20"/>
            <p:cNvSpPr/>
            <p:nvPr/>
          </p:nvSpPr>
          <p:spPr>
            <a:xfrm>
              <a:off x="6205350" y="4719862"/>
              <a:ext cx="228446" cy="22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59" extrusionOk="0">
                  <a:moveTo>
                    <a:pt x="0" y="1104"/>
                  </a:moveTo>
                  <a:cubicBezTo>
                    <a:pt x="7200" y="-2721"/>
                    <a:pt x="14400" y="4928"/>
                    <a:pt x="21600" y="1104"/>
                  </a:cubicBezTo>
                  <a:lnTo>
                    <a:pt x="21600" y="15054"/>
                  </a:lnTo>
                  <a:cubicBezTo>
                    <a:pt x="14400" y="18879"/>
                    <a:pt x="7200" y="11230"/>
                    <a:pt x="0" y="15054"/>
                  </a:cubicBezTo>
                  <a:close/>
                </a:path>
              </a:pathLst>
            </a:custGeom>
            <a:solidFill>
              <a:srgbClr val="EA9999"/>
            </a:solidFill>
            <a:ln>
              <a:solidFill>
                <a:srgbClr val="000000"/>
              </a:solidFill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" name="Google Shape;369;p20"/>
            <p:cNvGrpSpPr/>
            <p:nvPr/>
          </p:nvGrpSpPr>
          <p:grpSpPr>
            <a:xfrm>
              <a:off x="6440258" y="4728915"/>
              <a:ext cx="24259" cy="340032"/>
              <a:chOff x="0" y="0"/>
              <a:chExt cx="34500" cy="483599"/>
            </a:xfrm>
          </p:grpSpPr>
          <p:sp>
            <p:nvSpPr>
              <p:cNvPr id="393" name="Shap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5"/>
                    </a:move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Oval"/>
              <p:cNvSpPr/>
              <p:nvPr/>
            </p:nvSpPr>
            <p:spPr>
              <a:xfrm>
                <a:off x="-1" y="-1"/>
                <a:ext cx="34502" cy="29351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Line"/>
              <p:cNvSpPr/>
              <p:nvPr/>
            </p:nvSpPr>
            <p:spPr>
              <a:xfrm>
                <a:off x="-1" y="0"/>
                <a:ext cx="34502" cy="48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5"/>
                    </a:moveTo>
                    <a:cubicBezTo>
                      <a:pt x="21600" y="1017"/>
                      <a:pt x="16765" y="1311"/>
                      <a:pt x="10800" y="1311"/>
                    </a:cubicBezTo>
                    <a:cubicBezTo>
                      <a:pt x="4835" y="1311"/>
                      <a:pt x="0" y="1017"/>
                      <a:pt x="0" y="655"/>
                    </a:cubicBezTo>
                    <a:cubicBezTo>
                      <a:pt x="0" y="293"/>
                      <a:pt x="4835" y="0"/>
                      <a:pt x="10800" y="0"/>
                    </a:cubicBezTo>
                    <a:cubicBezTo>
                      <a:pt x="16765" y="0"/>
                      <a:pt x="21600" y="293"/>
                      <a:pt x="21600" y="655"/>
                    </a:cubicBezTo>
                    <a:lnTo>
                      <a:pt x="21600" y="20945"/>
                    </a:lnTo>
                    <a:cubicBezTo>
                      <a:pt x="21600" y="21307"/>
                      <a:pt x="16765" y="21600"/>
                      <a:pt x="10800" y="21600"/>
                    </a:cubicBezTo>
                    <a:cubicBezTo>
                      <a:pt x="4835" y="21600"/>
                      <a:pt x="0" y="21307"/>
                      <a:pt x="0" y="20945"/>
                    </a:cubicBezTo>
                    <a:lnTo>
                      <a:pt x="0" y="65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98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" name="Google Shape;1288;p24"/>
            <p:cNvSpPr/>
            <p:nvPr/>
          </p:nvSpPr>
          <p:spPr>
            <a:xfrm>
              <a:off x="4623964" y="2550392"/>
              <a:ext cx="117757" cy="13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1289;p24"/>
            <p:cNvSpPr/>
            <p:nvPr/>
          </p:nvSpPr>
          <p:spPr>
            <a:xfrm>
              <a:off x="4506173" y="3164458"/>
              <a:ext cx="117757" cy="13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1290;p24"/>
            <p:cNvSpPr/>
            <p:nvPr/>
          </p:nvSpPr>
          <p:spPr>
            <a:xfrm>
              <a:off x="4749594" y="4237628"/>
              <a:ext cx="117757" cy="13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1291;p24"/>
            <p:cNvSpPr/>
            <p:nvPr/>
          </p:nvSpPr>
          <p:spPr>
            <a:xfrm>
              <a:off x="7391042" y="2550392"/>
              <a:ext cx="117756" cy="13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1292;p24"/>
            <p:cNvSpPr/>
            <p:nvPr/>
          </p:nvSpPr>
          <p:spPr>
            <a:xfrm>
              <a:off x="8408868" y="2563066"/>
              <a:ext cx="117757" cy="13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1293;p24"/>
            <p:cNvSpPr/>
            <p:nvPr/>
          </p:nvSpPr>
          <p:spPr>
            <a:xfrm>
              <a:off x="8248116" y="3833587"/>
              <a:ext cx="117757" cy="13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1294;p24"/>
            <p:cNvSpPr/>
            <p:nvPr/>
          </p:nvSpPr>
          <p:spPr>
            <a:xfrm>
              <a:off x="8248116" y="4163747"/>
              <a:ext cx="117757" cy="13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1295;p24"/>
            <p:cNvSpPr/>
            <p:nvPr/>
          </p:nvSpPr>
          <p:spPr>
            <a:xfrm>
              <a:off x="5823838" y="2185804"/>
              <a:ext cx="117757" cy="13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33"/>
                  </a:moveTo>
                  <a:lnTo>
                    <a:pt x="21600" y="18355"/>
                  </a:lnTo>
                  <a:lnTo>
                    <a:pt x="21535" y="18776"/>
                  </a:lnTo>
                  <a:lnTo>
                    <a:pt x="21435" y="19135"/>
                  </a:lnTo>
                  <a:lnTo>
                    <a:pt x="21335" y="19466"/>
                  </a:lnTo>
                  <a:lnTo>
                    <a:pt x="21167" y="19798"/>
                  </a:lnTo>
                  <a:lnTo>
                    <a:pt x="20968" y="20067"/>
                  </a:lnTo>
                  <a:lnTo>
                    <a:pt x="20768" y="20367"/>
                  </a:lnTo>
                  <a:lnTo>
                    <a:pt x="20469" y="20609"/>
                  </a:lnTo>
                  <a:lnTo>
                    <a:pt x="20201" y="20847"/>
                  </a:lnTo>
                  <a:lnTo>
                    <a:pt x="19868" y="21030"/>
                  </a:lnTo>
                  <a:lnTo>
                    <a:pt x="19535" y="21210"/>
                  </a:lnTo>
                  <a:lnTo>
                    <a:pt x="19167" y="21358"/>
                  </a:lnTo>
                  <a:lnTo>
                    <a:pt x="18799" y="21448"/>
                  </a:lnTo>
                  <a:lnTo>
                    <a:pt x="18401" y="21541"/>
                  </a:lnTo>
                  <a:lnTo>
                    <a:pt x="17968" y="21569"/>
                  </a:lnTo>
                  <a:lnTo>
                    <a:pt x="17501" y="21600"/>
                  </a:lnTo>
                  <a:lnTo>
                    <a:pt x="4099" y="21600"/>
                  </a:lnTo>
                  <a:lnTo>
                    <a:pt x="3632" y="21569"/>
                  </a:lnTo>
                  <a:lnTo>
                    <a:pt x="3199" y="21541"/>
                  </a:lnTo>
                  <a:lnTo>
                    <a:pt x="2801" y="21448"/>
                  </a:lnTo>
                  <a:lnTo>
                    <a:pt x="2433" y="21358"/>
                  </a:lnTo>
                  <a:lnTo>
                    <a:pt x="2034" y="21210"/>
                  </a:lnTo>
                  <a:lnTo>
                    <a:pt x="1732" y="21030"/>
                  </a:lnTo>
                  <a:lnTo>
                    <a:pt x="1433" y="20847"/>
                  </a:lnTo>
                  <a:lnTo>
                    <a:pt x="1100" y="20609"/>
                  </a:lnTo>
                  <a:lnTo>
                    <a:pt x="866" y="20367"/>
                  </a:lnTo>
                  <a:lnTo>
                    <a:pt x="632" y="20067"/>
                  </a:lnTo>
                  <a:lnTo>
                    <a:pt x="433" y="19798"/>
                  </a:lnTo>
                  <a:lnTo>
                    <a:pt x="165" y="19135"/>
                  </a:lnTo>
                  <a:lnTo>
                    <a:pt x="65" y="18776"/>
                  </a:lnTo>
                  <a:lnTo>
                    <a:pt x="0" y="18355"/>
                  </a:lnTo>
                  <a:lnTo>
                    <a:pt x="0" y="17215"/>
                  </a:lnTo>
                  <a:lnTo>
                    <a:pt x="34" y="16493"/>
                  </a:lnTo>
                  <a:lnTo>
                    <a:pt x="134" y="15772"/>
                  </a:lnTo>
                  <a:lnTo>
                    <a:pt x="199" y="15382"/>
                  </a:lnTo>
                  <a:lnTo>
                    <a:pt x="265" y="14961"/>
                  </a:lnTo>
                  <a:lnTo>
                    <a:pt x="433" y="14180"/>
                  </a:lnTo>
                  <a:lnTo>
                    <a:pt x="667" y="13459"/>
                  </a:lnTo>
                  <a:lnTo>
                    <a:pt x="801" y="13099"/>
                  </a:lnTo>
                  <a:lnTo>
                    <a:pt x="931" y="12737"/>
                  </a:lnTo>
                  <a:lnTo>
                    <a:pt x="1134" y="12406"/>
                  </a:lnTo>
                  <a:lnTo>
                    <a:pt x="1333" y="12077"/>
                  </a:lnTo>
                  <a:lnTo>
                    <a:pt x="1533" y="11746"/>
                  </a:lnTo>
                  <a:lnTo>
                    <a:pt x="1766" y="11477"/>
                  </a:lnTo>
                  <a:lnTo>
                    <a:pt x="2000" y="11176"/>
                  </a:lnTo>
                  <a:lnTo>
                    <a:pt x="2268" y="10935"/>
                  </a:lnTo>
                  <a:lnTo>
                    <a:pt x="2567" y="10693"/>
                  </a:lnTo>
                  <a:lnTo>
                    <a:pt x="2866" y="10514"/>
                  </a:lnTo>
                  <a:lnTo>
                    <a:pt x="3199" y="10334"/>
                  </a:lnTo>
                  <a:lnTo>
                    <a:pt x="3601" y="10182"/>
                  </a:lnTo>
                  <a:lnTo>
                    <a:pt x="4000" y="10065"/>
                  </a:lnTo>
                  <a:lnTo>
                    <a:pt x="4398" y="9975"/>
                  </a:lnTo>
                  <a:lnTo>
                    <a:pt x="4866" y="9913"/>
                  </a:lnTo>
                  <a:lnTo>
                    <a:pt x="5398" y="9913"/>
                  </a:lnTo>
                  <a:lnTo>
                    <a:pt x="5532" y="9975"/>
                  </a:lnTo>
                  <a:lnTo>
                    <a:pt x="5732" y="10092"/>
                  </a:lnTo>
                  <a:lnTo>
                    <a:pt x="5965" y="10182"/>
                  </a:lnTo>
                  <a:lnTo>
                    <a:pt x="6501" y="10545"/>
                  </a:lnTo>
                  <a:lnTo>
                    <a:pt x="7099" y="10876"/>
                  </a:lnTo>
                  <a:lnTo>
                    <a:pt x="7433" y="11086"/>
                  </a:lnTo>
                  <a:lnTo>
                    <a:pt x="7835" y="11235"/>
                  </a:lnTo>
                  <a:lnTo>
                    <a:pt x="8268" y="11387"/>
                  </a:lnTo>
                  <a:lnTo>
                    <a:pt x="8766" y="11566"/>
                  </a:lnTo>
                  <a:lnTo>
                    <a:pt x="9267" y="11687"/>
                  </a:lnTo>
                  <a:lnTo>
                    <a:pt x="9766" y="11777"/>
                  </a:lnTo>
                  <a:lnTo>
                    <a:pt x="10302" y="11836"/>
                  </a:lnTo>
                  <a:lnTo>
                    <a:pt x="10800" y="11867"/>
                  </a:lnTo>
                  <a:lnTo>
                    <a:pt x="11302" y="11836"/>
                  </a:lnTo>
                  <a:lnTo>
                    <a:pt x="11800" y="11777"/>
                  </a:lnTo>
                  <a:lnTo>
                    <a:pt x="12333" y="11687"/>
                  </a:lnTo>
                  <a:lnTo>
                    <a:pt x="12869" y="11566"/>
                  </a:lnTo>
                  <a:lnTo>
                    <a:pt x="13332" y="11387"/>
                  </a:lnTo>
                  <a:lnTo>
                    <a:pt x="13769" y="11235"/>
                  </a:lnTo>
                  <a:lnTo>
                    <a:pt x="14167" y="11086"/>
                  </a:lnTo>
                  <a:lnTo>
                    <a:pt x="14535" y="10876"/>
                  </a:lnTo>
                  <a:lnTo>
                    <a:pt x="15133" y="10545"/>
                  </a:lnTo>
                  <a:lnTo>
                    <a:pt x="15669" y="10182"/>
                  </a:lnTo>
                  <a:lnTo>
                    <a:pt x="15868" y="10092"/>
                  </a:lnTo>
                  <a:lnTo>
                    <a:pt x="16068" y="9975"/>
                  </a:lnTo>
                  <a:lnTo>
                    <a:pt x="16202" y="9913"/>
                  </a:lnTo>
                  <a:lnTo>
                    <a:pt x="16769" y="9913"/>
                  </a:lnTo>
                  <a:lnTo>
                    <a:pt x="17202" y="9975"/>
                  </a:lnTo>
                  <a:lnTo>
                    <a:pt x="17600" y="10065"/>
                  </a:lnTo>
                  <a:lnTo>
                    <a:pt x="18002" y="10182"/>
                  </a:lnTo>
                  <a:lnTo>
                    <a:pt x="18401" y="10334"/>
                  </a:lnTo>
                  <a:lnTo>
                    <a:pt x="18734" y="10514"/>
                  </a:lnTo>
                  <a:lnTo>
                    <a:pt x="19033" y="10693"/>
                  </a:lnTo>
                  <a:lnTo>
                    <a:pt x="19301" y="10935"/>
                  </a:lnTo>
                  <a:lnTo>
                    <a:pt x="19600" y="11176"/>
                  </a:lnTo>
                  <a:lnTo>
                    <a:pt x="19799" y="11477"/>
                  </a:lnTo>
                  <a:lnTo>
                    <a:pt x="20067" y="11746"/>
                  </a:lnTo>
                  <a:lnTo>
                    <a:pt x="20301" y="12077"/>
                  </a:lnTo>
                  <a:lnTo>
                    <a:pt x="20634" y="12737"/>
                  </a:lnTo>
                  <a:lnTo>
                    <a:pt x="20933" y="13459"/>
                  </a:lnTo>
                  <a:lnTo>
                    <a:pt x="21167" y="14180"/>
                  </a:lnTo>
                  <a:lnTo>
                    <a:pt x="21366" y="14961"/>
                  </a:lnTo>
                  <a:lnTo>
                    <a:pt x="21469" y="15772"/>
                  </a:lnTo>
                  <a:lnTo>
                    <a:pt x="21500" y="16162"/>
                  </a:lnTo>
                  <a:lnTo>
                    <a:pt x="21535" y="16493"/>
                  </a:lnTo>
                  <a:lnTo>
                    <a:pt x="21600" y="17215"/>
                  </a:lnTo>
                  <a:close/>
                  <a:moveTo>
                    <a:pt x="14968" y="1592"/>
                  </a:moveTo>
                  <a:lnTo>
                    <a:pt x="15367" y="1982"/>
                  </a:lnTo>
                  <a:lnTo>
                    <a:pt x="15734" y="2403"/>
                  </a:lnTo>
                  <a:lnTo>
                    <a:pt x="16033" y="2883"/>
                  </a:lnTo>
                  <a:lnTo>
                    <a:pt x="16267" y="3335"/>
                  </a:lnTo>
                  <a:lnTo>
                    <a:pt x="16435" y="3843"/>
                  </a:lnTo>
                  <a:lnTo>
                    <a:pt x="16600" y="4326"/>
                  </a:lnTo>
                  <a:lnTo>
                    <a:pt x="16669" y="4865"/>
                  </a:lnTo>
                  <a:lnTo>
                    <a:pt x="16700" y="5407"/>
                  </a:lnTo>
                  <a:lnTo>
                    <a:pt x="16669" y="5977"/>
                  </a:lnTo>
                  <a:lnTo>
                    <a:pt x="16600" y="6488"/>
                  </a:lnTo>
                  <a:lnTo>
                    <a:pt x="16435" y="6999"/>
                  </a:lnTo>
                  <a:lnTo>
                    <a:pt x="16267" y="7479"/>
                  </a:lnTo>
                  <a:lnTo>
                    <a:pt x="16033" y="7962"/>
                  </a:lnTo>
                  <a:lnTo>
                    <a:pt x="15734" y="8411"/>
                  </a:lnTo>
                  <a:lnTo>
                    <a:pt x="15367" y="8832"/>
                  </a:lnTo>
                  <a:lnTo>
                    <a:pt x="14968" y="9222"/>
                  </a:lnTo>
                  <a:lnTo>
                    <a:pt x="14535" y="9612"/>
                  </a:lnTo>
                  <a:lnTo>
                    <a:pt x="14033" y="9913"/>
                  </a:lnTo>
                  <a:lnTo>
                    <a:pt x="13566" y="10182"/>
                  </a:lnTo>
                  <a:lnTo>
                    <a:pt x="13068" y="10393"/>
                  </a:lnTo>
                  <a:lnTo>
                    <a:pt x="12535" y="10575"/>
                  </a:lnTo>
                  <a:lnTo>
                    <a:pt x="11968" y="10693"/>
                  </a:lnTo>
                  <a:lnTo>
                    <a:pt x="11401" y="10755"/>
                  </a:lnTo>
                  <a:lnTo>
                    <a:pt x="10800" y="10786"/>
                  </a:lnTo>
                  <a:lnTo>
                    <a:pt x="10199" y="10755"/>
                  </a:lnTo>
                  <a:lnTo>
                    <a:pt x="9635" y="10693"/>
                  </a:lnTo>
                  <a:lnTo>
                    <a:pt x="9068" y="10575"/>
                  </a:lnTo>
                  <a:lnTo>
                    <a:pt x="8532" y="10393"/>
                  </a:lnTo>
                  <a:lnTo>
                    <a:pt x="8034" y="10182"/>
                  </a:lnTo>
                  <a:lnTo>
                    <a:pt x="7567" y="9913"/>
                  </a:lnTo>
                  <a:lnTo>
                    <a:pt x="7099" y="9612"/>
                  </a:lnTo>
                  <a:lnTo>
                    <a:pt x="6632" y="9222"/>
                  </a:lnTo>
                  <a:lnTo>
                    <a:pt x="6233" y="8832"/>
                  </a:lnTo>
                  <a:lnTo>
                    <a:pt x="5900" y="8411"/>
                  </a:lnTo>
                  <a:lnTo>
                    <a:pt x="5567" y="7962"/>
                  </a:lnTo>
                  <a:lnTo>
                    <a:pt x="5367" y="7479"/>
                  </a:lnTo>
                  <a:lnTo>
                    <a:pt x="5168" y="6999"/>
                  </a:lnTo>
                  <a:lnTo>
                    <a:pt x="5000" y="6488"/>
                  </a:lnTo>
                  <a:lnTo>
                    <a:pt x="4934" y="5977"/>
                  </a:lnTo>
                  <a:lnTo>
                    <a:pt x="4900" y="5407"/>
                  </a:lnTo>
                  <a:lnTo>
                    <a:pt x="4934" y="4865"/>
                  </a:lnTo>
                  <a:lnTo>
                    <a:pt x="5000" y="4326"/>
                  </a:lnTo>
                  <a:lnTo>
                    <a:pt x="5168" y="3843"/>
                  </a:lnTo>
                  <a:lnTo>
                    <a:pt x="5367" y="3335"/>
                  </a:lnTo>
                  <a:lnTo>
                    <a:pt x="5567" y="2883"/>
                  </a:lnTo>
                  <a:lnTo>
                    <a:pt x="5900" y="2403"/>
                  </a:lnTo>
                  <a:lnTo>
                    <a:pt x="6233" y="1982"/>
                  </a:lnTo>
                  <a:lnTo>
                    <a:pt x="6632" y="1592"/>
                  </a:lnTo>
                  <a:lnTo>
                    <a:pt x="7099" y="1229"/>
                  </a:lnTo>
                  <a:lnTo>
                    <a:pt x="7567" y="901"/>
                  </a:lnTo>
                  <a:lnTo>
                    <a:pt x="8034" y="629"/>
                  </a:lnTo>
                  <a:lnTo>
                    <a:pt x="8532" y="390"/>
                  </a:lnTo>
                  <a:lnTo>
                    <a:pt x="9068" y="238"/>
                  </a:lnTo>
                  <a:lnTo>
                    <a:pt x="9635" y="121"/>
                  </a:lnTo>
                  <a:lnTo>
                    <a:pt x="10199" y="28"/>
                  </a:lnTo>
                  <a:lnTo>
                    <a:pt x="10800" y="0"/>
                  </a:lnTo>
                  <a:lnTo>
                    <a:pt x="11401" y="28"/>
                  </a:lnTo>
                  <a:lnTo>
                    <a:pt x="11968" y="121"/>
                  </a:lnTo>
                  <a:lnTo>
                    <a:pt x="12535" y="238"/>
                  </a:lnTo>
                  <a:lnTo>
                    <a:pt x="13068" y="390"/>
                  </a:lnTo>
                  <a:lnTo>
                    <a:pt x="13566" y="629"/>
                  </a:lnTo>
                  <a:lnTo>
                    <a:pt x="14033" y="901"/>
                  </a:lnTo>
                  <a:lnTo>
                    <a:pt x="14535" y="12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1296;p24"/>
            <p:cNvSpPr/>
            <p:nvPr/>
          </p:nvSpPr>
          <p:spPr>
            <a:xfrm rot="1075221">
              <a:off x="4825853" y="2634596"/>
              <a:ext cx="89121" cy="8865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1298;p24"/>
            <p:cNvSpPr/>
            <p:nvPr/>
          </p:nvSpPr>
          <p:spPr>
            <a:xfrm rot="506213">
              <a:off x="4719226" y="4391668"/>
              <a:ext cx="89137" cy="887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1299;p24"/>
            <p:cNvSpPr/>
            <p:nvPr/>
          </p:nvSpPr>
          <p:spPr>
            <a:xfrm rot="5824471">
              <a:off x="5838177" y="2364727"/>
              <a:ext cx="89061" cy="886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1300;p24"/>
            <p:cNvSpPr/>
            <p:nvPr/>
          </p:nvSpPr>
          <p:spPr>
            <a:xfrm rot="5824471">
              <a:off x="7395951" y="2717274"/>
              <a:ext cx="89061" cy="886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1301;p24"/>
            <p:cNvSpPr/>
            <p:nvPr/>
          </p:nvSpPr>
          <p:spPr>
            <a:xfrm rot="6147310">
              <a:off x="8423233" y="2742863"/>
              <a:ext cx="89002" cy="885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1302;p24"/>
            <p:cNvSpPr/>
            <p:nvPr/>
          </p:nvSpPr>
          <p:spPr>
            <a:xfrm rot="14445639">
              <a:off x="8155388" y="3748957"/>
              <a:ext cx="88960" cy="8848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1303;p24"/>
            <p:cNvSpPr/>
            <p:nvPr/>
          </p:nvSpPr>
          <p:spPr>
            <a:xfrm rot="8100000">
              <a:off x="8126055" y="4184768"/>
              <a:ext cx="88898" cy="885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 sz="98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17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946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261688"/>
            <a:ext cx="4471568" cy="447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88" y="1989139"/>
            <a:ext cx="4034650" cy="43195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Users / Researchers all around the world have access to SDC services. </a:t>
            </a:r>
          </a:p>
        </p:txBody>
      </p:sp>
      <p:sp>
        <p:nvSpPr>
          <p:cNvPr id="2268" name="Most of the services are up but.."/>
          <p:cNvSpPr txBox="1"/>
          <p:nvPr/>
        </p:nvSpPr>
        <p:spPr>
          <a:xfrm>
            <a:off x="2304207" y="3451880"/>
            <a:ext cx="2946933" cy="3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lvl1pPr>
          </a:lstStyle>
          <a:p>
            <a:endParaRPr sz="1687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463274" y="3284985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Most of the services are up but..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06" y="3388699"/>
            <a:ext cx="190500" cy="17780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18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642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70" y="1340769"/>
            <a:ext cx="4356027" cy="4356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00" y="3683248"/>
            <a:ext cx="1905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88" y="1989139"/>
            <a:ext cx="4034650" cy="43195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Users / Researchers all around the world have access to SDC services. </a:t>
            </a:r>
          </a:p>
        </p:txBody>
      </p:sp>
      <p:sp>
        <p:nvSpPr>
          <p:cNvPr id="2268" name="Most of the services are up but.."/>
          <p:cNvSpPr txBox="1"/>
          <p:nvPr/>
        </p:nvSpPr>
        <p:spPr>
          <a:xfrm>
            <a:off x="2304207" y="3451880"/>
            <a:ext cx="2946933" cy="3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lvl1pPr>
          </a:lstStyle>
          <a:p>
            <a:endParaRPr sz="1687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463274" y="3284985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Most of the services are up but..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06" y="3388699"/>
            <a:ext cx="190500" cy="177800"/>
          </a:xfrm>
          <a:prstGeom prst="rect">
            <a:avLst/>
          </a:prstGeom>
        </p:spPr>
      </p:pic>
      <p:grpSp>
        <p:nvGrpSpPr>
          <p:cNvPr id="10" name="Screenshot 2019-05-06 at 22.45.36.png"/>
          <p:cNvGrpSpPr/>
          <p:nvPr/>
        </p:nvGrpSpPr>
        <p:grpSpPr>
          <a:xfrm>
            <a:off x="2835176" y="5979634"/>
            <a:ext cx="3116462" cy="955477"/>
            <a:chOff x="0" y="0"/>
            <a:chExt cx="4432300" cy="1358900"/>
          </a:xfrm>
        </p:grpSpPr>
        <p:pic>
          <p:nvPicPr>
            <p:cNvPr id="11" name="Screenshot 2019-05-06 at 22.45.36.png" descr="Screenshot 2019-05-06 at 22.45.3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4178300" cy="1028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Screenshot 2019-05-06 at 22.45.36.png" descr="Screenshot 2019-05-06 at 22.45.36.pn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432300" cy="1358900"/>
            </a:xfrm>
            <a:prstGeom prst="rect">
              <a:avLst/>
            </a:prstGeom>
            <a:effectLst/>
          </p:spPr>
        </p:pic>
      </p:grpSp>
      <p:grpSp>
        <p:nvGrpSpPr>
          <p:cNvPr id="13" name="Screenshot 2019-05-06 at 22.45.41.png"/>
          <p:cNvGrpSpPr/>
          <p:nvPr/>
        </p:nvGrpSpPr>
        <p:grpSpPr>
          <a:xfrm>
            <a:off x="3857748" y="4481962"/>
            <a:ext cx="2357438" cy="1616274"/>
            <a:chOff x="0" y="0"/>
            <a:chExt cx="3352800" cy="2298700"/>
          </a:xfrm>
        </p:grpSpPr>
        <p:pic>
          <p:nvPicPr>
            <p:cNvPr id="14" name="Screenshot 2019-05-06 at 22.45.41.png" descr="Screenshot 2019-05-06 at 22.45.41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3098800" cy="1968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Screenshot 2019-05-06 at 22.45.41.png" descr="Screenshot 2019-05-06 at 22.45.41.png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352800" cy="2298700"/>
            </a:xfrm>
            <a:prstGeom prst="rect">
              <a:avLst/>
            </a:prstGeom>
            <a:effectLst/>
          </p:spPr>
        </p:pic>
      </p:grpSp>
      <p:grpSp>
        <p:nvGrpSpPr>
          <p:cNvPr id="16" name="Screenshot 2019-05-06 at 22.45.49.png"/>
          <p:cNvGrpSpPr/>
          <p:nvPr/>
        </p:nvGrpSpPr>
        <p:grpSpPr>
          <a:xfrm>
            <a:off x="6098210" y="5612745"/>
            <a:ext cx="1660923" cy="1321594"/>
            <a:chOff x="0" y="0"/>
            <a:chExt cx="2362200" cy="1879600"/>
          </a:xfrm>
        </p:grpSpPr>
        <p:pic>
          <p:nvPicPr>
            <p:cNvPr id="17" name="Screenshot 2019-05-06 at 22.45.49.png" descr="Screenshot 2019-05-06 at 22.45.49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0" y="88900"/>
              <a:ext cx="2108200" cy="1549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Screenshot 2019-05-06 at 22.45.49.png" descr="Screenshot 2019-05-06 at 22.45.49.png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362200" cy="1879600"/>
            </a:xfrm>
            <a:prstGeom prst="rect">
              <a:avLst/>
            </a:prstGeom>
            <a:effectLst/>
          </p:spPr>
        </p:pic>
      </p:grpSp>
      <p:grpSp>
        <p:nvGrpSpPr>
          <p:cNvPr id="19" name="Screenshot 2019-05-06 at 22.45.58.png"/>
          <p:cNvGrpSpPr/>
          <p:nvPr/>
        </p:nvGrpSpPr>
        <p:grpSpPr>
          <a:xfrm>
            <a:off x="1564184" y="4713633"/>
            <a:ext cx="2169914" cy="1589485"/>
            <a:chOff x="0" y="0"/>
            <a:chExt cx="3086100" cy="2260600"/>
          </a:xfrm>
        </p:grpSpPr>
        <p:pic>
          <p:nvPicPr>
            <p:cNvPr id="20" name="Screenshot 2019-05-06 at 22.45.58.png" descr="Screenshot 2019-05-06 at 22.45.58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7000" y="88900"/>
              <a:ext cx="2832100" cy="193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Screenshot 2019-05-06 at 22.45.58.png" descr="Screenshot 2019-05-06 at 22.45.58.png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3086100" cy="2260600"/>
            </a:xfrm>
            <a:prstGeom prst="rect">
              <a:avLst/>
            </a:prstGeom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2438643" y="3595083"/>
            <a:ext cx="329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Sometimes everything looks OK until the user starts complaining.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19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153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it-IT" dirty="0" smtClean="0"/>
              <a:t>EUDAT CDI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600" dirty="0" smtClean="0"/>
              <a:t> </a:t>
            </a:r>
            <a:r>
              <a:rPr lang="it-IT" sz="2600" dirty="0" err="1" smtClean="0"/>
              <a:t>SeaDataCloud</a:t>
            </a:r>
            <a:r>
              <a:rPr lang="it-IT" sz="2600" dirty="0" smtClean="0"/>
              <a:t> HTTP </a:t>
            </a:r>
            <a:r>
              <a:rPr lang="it-IT" sz="2600" dirty="0" err="1" smtClean="0"/>
              <a:t>APIs</a:t>
            </a:r>
            <a:r>
              <a:rPr lang="it-IT" sz="2600" dirty="0" smtClean="0"/>
              <a:t> are part of the EUDAT Collaborative Data </a:t>
            </a:r>
            <a:r>
              <a:rPr lang="it-IT" sz="2600" dirty="0" err="1" smtClean="0"/>
              <a:t>Infrastructure</a:t>
            </a:r>
            <a:r>
              <a:rPr lang="it-IT" sz="2600" dirty="0" smtClean="0"/>
              <a:t> (CDI)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600" dirty="0" smtClean="0"/>
              <a:t> EUDAT CDI </a:t>
            </a:r>
            <a:r>
              <a:rPr lang="it-IT" sz="2600" dirty="0" err="1" smtClean="0"/>
              <a:t>is</a:t>
            </a:r>
            <a:r>
              <a:rPr lang="it-IT" sz="2600" dirty="0" smtClean="0"/>
              <a:t> a</a:t>
            </a:r>
            <a:r>
              <a:rPr lang="en-US" sz="2600" dirty="0"/>
              <a:t> </a:t>
            </a:r>
            <a:r>
              <a:rPr lang="en-US" sz="2600" b="1" dirty="0"/>
              <a:t>network of nodes</a:t>
            </a:r>
            <a:r>
              <a:rPr lang="en-US" sz="2600" dirty="0"/>
              <a:t> that provide a range of services for </a:t>
            </a:r>
            <a:r>
              <a:rPr lang="en-US" sz="2600" dirty="0" smtClean="0"/>
              <a:t>data upload, retrieval</a:t>
            </a:r>
            <a:r>
              <a:rPr lang="en-US" sz="2600" dirty="0"/>
              <a:t>, </a:t>
            </a:r>
            <a:r>
              <a:rPr lang="en-US" sz="2600" dirty="0" smtClean="0"/>
              <a:t>identification, replication. </a:t>
            </a:r>
            <a:r>
              <a:rPr lang="en-US" sz="2600" dirty="0"/>
              <a:t>The </a:t>
            </a:r>
            <a:r>
              <a:rPr lang="en-US" sz="2600" b="1" dirty="0"/>
              <a:t>nodes</a:t>
            </a:r>
            <a:r>
              <a:rPr lang="en-US" sz="2600" dirty="0"/>
              <a:t> are essentially </a:t>
            </a:r>
            <a:r>
              <a:rPr lang="en-US" sz="2600" b="1" dirty="0"/>
              <a:t>data </a:t>
            </a:r>
            <a:r>
              <a:rPr lang="en-US" sz="2600" b="1" dirty="0" smtClean="0"/>
              <a:t>centers</a:t>
            </a:r>
          </a:p>
        </p:txBody>
      </p:sp>
      <p:pic>
        <p:nvPicPr>
          <p:cNvPr id="1026" name="Picture 2" descr="https://eudat.eu/sites/default/files/logo_eudat_CDI_40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06" y="632866"/>
            <a:ext cx="4083894" cy="13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2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525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70" y="1340769"/>
            <a:ext cx="4356027" cy="4356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00" y="3683248"/>
            <a:ext cx="1905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88" y="1989139"/>
            <a:ext cx="3960812" cy="24479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Users / Researchers all around the world have access to SDC services. </a:t>
            </a:r>
          </a:p>
        </p:txBody>
      </p:sp>
      <p:sp>
        <p:nvSpPr>
          <p:cNvPr id="2268" name="Most of the services are up but.."/>
          <p:cNvSpPr txBox="1"/>
          <p:nvPr/>
        </p:nvSpPr>
        <p:spPr>
          <a:xfrm>
            <a:off x="2304207" y="3451880"/>
            <a:ext cx="2946933" cy="3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lvl1pPr>
          </a:lstStyle>
          <a:p>
            <a:endParaRPr sz="1687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463274" y="3284985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Most of the services are up but..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06" y="3388699"/>
            <a:ext cx="190500" cy="177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643" y="3595083"/>
            <a:ext cx="329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Sometimes everything looks OK until the user starts complaining.</a:t>
            </a:r>
          </a:p>
        </p:txBody>
      </p:sp>
      <p:sp>
        <p:nvSpPr>
          <p:cNvPr id="25" name="The problem"/>
          <p:cNvSpPr txBox="1"/>
          <p:nvPr/>
        </p:nvSpPr>
        <p:spPr>
          <a:xfrm>
            <a:off x="2135189" y="4674816"/>
            <a:ext cx="151496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Opificio"/>
              </a:defRPr>
            </a:lvl1pPr>
          </a:lstStyle>
          <a:p>
            <a:r>
              <a:rPr sz="2000" b="1" dirty="0">
                <a:latin typeface="Calibri" charset="0"/>
                <a:ea typeface="Calibri" charset="0"/>
                <a:cs typeface="Calibri" charset="0"/>
              </a:rPr>
              <a:t>The problem </a:t>
            </a:r>
          </a:p>
        </p:txBody>
      </p:sp>
      <p:sp>
        <p:nvSpPr>
          <p:cNvPr id="26" name="Service remains unavailable longer than expected."/>
          <p:cNvSpPr txBox="1"/>
          <p:nvPr/>
        </p:nvSpPr>
        <p:spPr>
          <a:xfrm>
            <a:off x="2363091" y="5244322"/>
            <a:ext cx="4191193" cy="66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lvl1pPr>
          </a:lstStyle>
          <a:p>
            <a:r>
              <a:rPr sz="1600" dirty="0">
                <a:latin typeface="Calibri" charset="0"/>
                <a:ea typeface="Calibri" charset="0"/>
                <a:cs typeface="Calibri" charset="0"/>
              </a:rPr>
              <a:t>Service remains unavailable longer than expected. 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20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965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he problem"/>
          <p:cNvSpPr txBox="1"/>
          <p:nvPr/>
        </p:nvSpPr>
        <p:spPr>
          <a:xfrm>
            <a:off x="2135189" y="4674816"/>
            <a:ext cx="98905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Opificio"/>
              </a:defRPr>
            </a:lvl1pPr>
          </a:lstStyle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Solution</a:t>
            </a:r>
            <a:endParaRPr sz="20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70" y="1340769"/>
            <a:ext cx="4356027" cy="4356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00" y="3683248"/>
            <a:ext cx="1905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88" y="1989139"/>
            <a:ext cx="3960812" cy="24479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Users / Researchers all around the world have access to SDC services. </a:t>
            </a:r>
          </a:p>
        </p:txBody>
      </p:sp>
      <p:sp>
        <p:nvSpPr>
          <p:cNvPr id="2268" name="Most of the services are up but.."/>
          <p:cNvSpPr txBox="1"/>
          <p:nvPr/>
        </p:nvSpPr>
        <p:spPr>
          <a:xfrm>
            <a:off x="2304207" y="3451880"/>
            <a:ext cx="2946933" cy="3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lvl1pPr>
          </a:lstStyle>
          <a:p>
            <a:endParaRPr sz="1687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463274" y="3284985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Most of the services are up but..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06" y="3388699"/>
            <a:ext cx="190500" cy="177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643" y="3595083"/>
            <a:ext cx="329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Sometimes everything looks OK until the user starts complaining.</a:t>
            </a:r>
          </a:p>
        </p:txBody>
      </p:sp>
      <p:sp>
        <p:nvSpPr>
          <p:cNvPr id="15" name="Monitor"/>
          <p:cNvSpPr txBox="1"/>
          <p:nvPr/>
        </p:nvSpPr>
        <p:spPr>
          <a:xfrm>
            <a:off x="2306250" y="5396018"/>
            <a:ext cx="1197463" cy="440655"/>
          </a:xfrm>
          <a:prstGeom prst="rect">
            <a:avLst/>
          </a:prstGeom>
          <a:solidFill>
            <a:srgbClr val="0069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 b="1" dirty="0"/>
              <a:t> Monitor</a:t>
            </a:r>
          </a:p>
        </p:txBody>
      </p:sp>
      <p:sp>
        <p:nvSpPr>
          <p:cNvPr id="16" name="Analyse"/>
          <p:cNvSpPr txBox="1"/>
          <p:nvPr/>
        </p:nvSpPr>
        <p:spPr>
          <a:xfrm>
            <a:off x="3647729" y="5401282"/>
            <a:ext cx="1197463" cy="44065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 b="1"/>
              <a:t> Analyse</a:t>
            </a:r>
          </a:p>
        </p:txBody>
      </p:sp>
      <p:sp>
        <p:nvSpPr>
          <p:cNvPr id="17" name="Report"/>
          <p:cNvSpPr txBox="1"/>
          <p:nvPr/>
        </p:nvSpPr>
        <p:spPr>
          <a:xfrm>
            <a:off x="5015880" y="5396018"/>
            <a:ext cx="1055496" cy="440655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 b="1"/>
              <a:t> Report</a:t>
            </a:r>
          </a:p>
        </p:txBody>
      </p:sp>
      <p:sp>
        <p:nvSpPr>
          <p:cNvPr id="18" name="Alert"/>
          <p:cNvSpPr txBox="1"/>
          <p:nvPr/>
        </p:nvSpPr>
        <p:spPr>
          <a:xfrm>
            <a:off x="6240016" y="5401282"/>
            <a:ext cx="917558" cy="440655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 b="1"/>
              <a:t> Alert</a:t>
            </a:r>
          </a:p>
        </p:txBody>
      </p:sp>
    </p:spTree>
    <p:extLst>
      <p:ext uri="{BB962C8B-B14F-4D97-AF65-F5344CB8AC3E}">
        <p14:creationId xmlns:p14="http://schemas.microsoft.com/office/powerpoint/2010/main" val="30890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70" y="1340769"/>
            <a:ext cx="4356027" cy="4356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SDC</a:t>
            </a:r>
            <a:endParaRPr lang="en-US" dirty="0"/>
          </a:p>
        </p:txBody>
      </p:sp>
      <p:sp>
        <p:nvSpPr>
          <p:cNvPr id="19" name="What ARGO is trying to do is to emulate the user behaviour and constantly monitor the Services to provide:…"/>
          <p:cNvSpPr txBox="1"/>
          <p:nvPr/>
        </p:nvSpPr>
        <p:spPr>
          <a:xfrm>
            <a:off x="2391098" y="3019868"/>
            <a:ext cx="4093109" cy="326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pPr>
            <a:r>
              <a:rPr sz="2000" dirty="0"/>
              <a:t>What ARGO is trying to do is to emulate the user behaviour and constantly monitor the Services to provide:  </a:t>
            </a:r>
          </a:p>
          <a:p>
            <a:pPr lvl="1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pPr>
            <a:r>
              <a:rPr sz="2000" dirty="0"/>
              <a:t> - Real time status </a:t>
            </a:r>
            <a:r>
              <a:rPr sz="2000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reports</a:t>
            </a:r>
            <a:r>
              <a:rPr sz="2000" dirty="0"/>
              <a:t> </a:t>
            </a:r>
          </a:p>
          <a:p>
            <a:pPr lvl="1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pPr>
            <a:r>
              <a:rPr sz="2000" dirty="0"/>
              <a:t> - Availability and reliability </a:t>
            </a:r>
            <a:r>
              <a:rPr sz="2000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reports</a:t>
            </a:r>
            <a:r>
              <a:rPr sz="2000" dirty="0"/>
              <a:t> </a:t>
            </a:r>
          </a:p>
          <a:p>
            <a:pPr lvl="1" defTabSz="914400">
              <a:lnSpc>
                <a:spcPct val="115000"/>
              </a:lnSpc>
              <a:spcBef>
                <a:spcPts val="1600"/>
              </a:spcBef>
              <a:defRPr sz="2400">
                <a:solidFill>
                  <a:srgbClr val="595959"/>
                </a:solidFill>
                <a:latin typeface="+mj-lt"/>
                <a:ea typeface="+mj-ea"/>
                <a:cs typeface="+mj-cs"/>
                <a:sym typeface="Opificio"/>
              </a:defRPr>
            </a:pPr>
            <a:r>
              <a:rPr sz="2000" dirty="0"/>
              <a:t> - Real time </a:t>
            </a:r>
            <a:r>
              <a:rPr sz="2000" b="1" dirty="0">
                <a:solidFill>
                  <a:schemeClr val="accent5">
                    <a:lumOff val="-29866"/>
                  </a:schemeClr>
                </a:solidFill>
              </a:rPr>
              <a:t>alerts</a:t>
            </a:r>
            <a:endParaRPr b="1" dirty="0">
              <a:solidFill>
                <a:schemeClr val="accent5">
                  <a:lumOff val="-29866"/>
                </a:schemeClr>
              </a:solidFill>
            </a:endParaRPr>
          </a:p>
        </p:txBody>
      </p:sp>
      <p:sp>
        <p:nvSpPr>
          <p:cNvPr id="20" name="Google Shape;1707;p26"/>
          <p:cNvSpPr/>
          <p:nvPr/>
        </p:nvSpPr>
        <p:spPr>
          <a:xfrm>
            <a:off x="2111384" y="320980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21" name="Monitor"/>
          <p:cNvSpPr txBox="1"/>
          <p:nvPr/>
        </p:nvSpPr>
        <p:spPr>
          <a:xfrm>
            <a:off x="2263566" y="1908016"/>
            <a:ext cx="1307259" cy="465689"/>
          </a:xfrm>
          <a:prstGeom prst="rect">
            <a:avLst/>
          </a:prstGeom>
          <a:solidFill>
            <a:srgbClr val="0069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 dirty="0"/>
              <a:t> Monitor</a:t>
            </a:r>
          </a:p>
        </p:txBody>
      </p:sp>
      <p:sp>
        <p:nvSpPr>
          <p:cNvPr id="23" name="Analyse"/>
          <p:cNvSpPr txBox="1"/>
          <p:nvPr/>
        </p:nvSpPr>
        <p:spPr>
          <a:xfrm>
            <a:off x="3647729" y="1913280"/>
            <a:ext cx="1307259" cy="465689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/>
              <a:t> Analyse</a:t>
            </a:r>
          </a:p>
        </p:txBody>
      </p:sp>
      <p:sp>
        <p:nvSpPr>
          <p:cNvPr id="26" name="Alert"/>
          <p:cNvSpPr txBox="1"/>
          <p:nvPr/>
        </p:nvSpPr>
        <p:spPr>
          <a:xfrm>
            <a:off x="2288966" y="2420889"/>
            <a:ext cx="1307259" cy="465689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/>
              <a:t> Alert </a:t>
            </a:r>
          </a:p>
        </p:txBody>
      </p:sp>
      <p:sp>
        <p:nvSpPr>
          <p:cNvPr id="27" name="Report"/>
          <p:cNvSpPr txBox="1"/>
          <p:nvPr/>
        </p:nvSpPr>
        <p:spPr>
          <a:xfrm>
            <a:off x="3673129" y="2426153"/>
            <a:ext cx="1307259" cy="465689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spcBef>
                <a:spcPts val="900"/>
              </a:spcBef>
              <a:defRPr sz="3000">
                <a:solidFill>
                  <a:srgbClr val="EDEAE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2000"/>
              <a:t> Report</a:t>
            </a:r>
          </a:p>
        </p:txBody>
      </p:sp>
      <p:sp>
        <p:nvSpPr>
          <p:cNvPr id="28" name="Google Shape;1707;p26"/>
          <p:cNvSpPr/>
          <p:nvPr/>
        </p:nvSpPr>
        <p:spPr>
          <a:xfrm>
            <a:off x="2098684" y="355270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29" name="Google Shape;1707;p26"/>
          <p:cNvSpPr/>
          <p:nvPr/>
        </p:nvSpPr>
        <p:spPr>
          <a:xfrm>
            <a:off x="2098684" y="389560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0" name="Google Shape;1707;p26"/>
          <p:cNvSpPr/>
          <p:nvPr/>
        </p:nvSpPr>
        <p:spPr>
          <a:xfrm>
            <a:off x="2098684" y="420040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1" name="Google Shape;1707;p26"/>
          <p:cNvSpPr/>
          <p:nvPr/>
        </p:nvSpPr>
        <p:spPr>
          <a:xfrm>
            <a:off x="2098684" y="445440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2" name="Google Shape;1707;p26"/>
          <p:cNvSpPr/>
          <p:nvPr/>
        </p:nvSpPr>
        <p:spPr>
          <a:xfrm>
            <a:off x="6384032" y="4166368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3" name="Google Shape;1707;p26"/>
          <p:cNvSpPr/>
          <p:nvPr/>
        </p:nvSpPr>
        <p:spPr>
          <a:xfrm>
            <a:off x="9640090" y="3933056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4" name="Google Shape;1707;p26"/>
          <p:cNvSpPr/>
          <p:nvPr/>
        </p:nvSpPr>
        <p:spPr>
          <a:xfrm>
            <a:off x="9792490" y="342900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5" name="Google Shape;1707;p26"/>
          <p:cNvSpPr/>
          <p:nvPr/>
        </p:nvSpPr>
        <p:spPr>
          <a:xfrm>
            <a:off x="9944890" y="265420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6" name="Google Shape;1707;p26"/>
          <p:cNvSpPr/>
          <p:nvPr/>
        </p:nvSpPr>
        <p:spPr>
          <a:xfrm>
            <a:off x="9192344" y="270892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7" name="Google Shape;1707;p26"/>
          <p:cNvSpPr/>
          <p:nvPr/>
        </p:nvSpPr>
        <p:spPr>
          <a:xfrm>
            <a:off x="7407842" y="2132856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  <p:sp>
        <p:nvSpPr>
          <p:cNvPr id="38" name="Google Shape;1707;p26"/>
          <p:cNvSpPr/>
          <p:nvPr/>
        </p:nvSpPr>
        <p:spPr>
          <a:xfrm>
            <a:off x="6615754" y="2294160"/>
            <a:ext cx="200326" cy="198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0" y="12588"/>
                </a:moveTo>
                <a:lnTo>
                  <a:pt x="19117" y="12588"/>
                </a:lnTo>
                <a:lnTo>
                  <a:pt x="18985" y="12768"/>
                </a:lnTo>
                <a:lnTo>
                  <a:pt x="18880" y="12858"/>
                </a:lnTo>
                <a:lnTo>
                  <a:pt x="18856" y="12889"/>
                </a:lnTo>
                <a:lnTo>
                  <a:pt x="11324" y="21331"/>
                </a:lnTo>
                <a:lnTo>
                  <a:pt x="11219" y="21451"/>
                </a:lnTo>
                <a:lnTo>
                  <a:pt x="11087" y="21541"/>
                </a:lnTo>
                <a:lnTo>
                  <a:pt x="10958" y="21600"/>
                </a:lnTo>
                <a:lnTo>
                  <a:pt x="10642" y="21600"/>
                </a:lnTo>
                <a:lnTo>
                  <a:pt x="10513" y="21541"/>
                </a:lnTo>
                <a:lnTo>
                  <a:pt x="10381" y="21451"/>
                </a:lnTo>
                <a:lnTo>
                  <a:pt x="10278" y="21331"/>
                </a:lnTo>
                <a:lnTo>
                  <a:pt x="2747" y="12889"/>
                </a:lnTo>
                <a:lnTo>
                  <a:pt x="2693" y="12858"/>
                </a:lnTo>
                <a:lnTo>
                  <a:pt x="2564" y="12709"/>
                </a:lnTo>
                <a:lnTo>
                  <a:pt x="2510" y="12588"/>
                </a:lnTo>
                <a:lnTo>
                  <a:pt x="7060" y="12588"/>
                </a:lnTo>
                <a:lnTo>
                  <a:pt x="7192" y="12557"/>
                </a:lnTo>
                <a:lnTo>
                  <a:pt x="7321" y="12499"/>
                </a:lnTo>
                <a:lnTo>
                  <a:pt x="7426" y="12409"/>
                </a:lnTo>
                <a:lnTo>
                  <a:pt x="7505" y="12319"/>
                </a:lnTo>
                <a:lnTo>
                  <a:pt x="7583" y="12198"/>
                </a:lnTo>
                <a:lnTo>
                  <a:pt x="7688" y="11929"/>
                </a:lnTo>
                <a:lnTo>
                  <a:pt x="8526" y="7962"/>
                </a:lnTo>
                <a:lnTo>
                  <a:pt x="10826" y="17367"/>
                </a:lnTo>
                <a:lnTo>
                  <a:pt x="10880" y="17484"/>
                </a:lnTo>
                <a:lnTo>
                  <a:pt x="10931" y="17605"/>
                </a:lnTo>
                <a:lnTo>
                  <a:pt x="11009" y="17695"/>
                </a:lnTo>
                <a:lnTo>
                  <a:pt x="11087" y="17816"/>
                </a:lnTo>
                <a:lnTo>
                  <a:pt x="11219" y="17906"/>
                </a:lnTo>
                <a:lnTo>
                  <a:pt x="11324" y="17967"/>
                </a:lnTo>
                <a:lnTo>
                  <a:pt x="11454" y="17995"/>
                </a:lnTo>
                <a:lnTo>
                  <a:pt x="11691" y="17995"/>
                </a:lnTo>
                <a:lnTo>
                  <a:pt x="11820" y="17967"/>
                </a:lnTo>
                <a:lnTo>
                  <a:pt x="11952" y="17906"/>
                </a:lnTo>
                <a:lnTo>
                  <a:pt x="12031" y="17816"/>
                </a:lnTo>
                <a:lnTo>
                  <a:pt x="12133" y="17695"/>
                </a:lnTo>
                <a:lnTo>
                  <a:pt x="12214" y="17605"/>
                </a:lnTo>
                <a:lnTo>
                  <a:pt x="12265" y="17484"/>
                </a:lnTo>
                <a:lnTo>
                  <a:pt x="12316" y="17367"/>
                </a:lnTo>
                <a:lnTo>
                  <a:pt x="14068" y="10545"/>
                </a:lnTo>
                <a:lnTo>
                  <a:pt x="14750" y="12108"/>
                </a:lnTo>
                <a:lnTo>
                  <a:pt x="14880" y="12347"/>
                </a:lnTo>
                <a:lnTo>
                  <a:pt x="15036" y="12468"/>
                </a:lnTo>
                <a:lnTo>
                  <a:pt x="15195" y="12557"/>
                </a:lnTo>
                <a:close/>
                <a:moveTo>
                  <a:pt x="21600" y="6581"/>
                </a:moveTo>
                <a:lnTo>
                  <a:pt x="21576" y="7092"/>
                </a:lnTo>
                <a:lnTo>
                  <a:pt x="21522" y="7630"/>
                </a:lnTo>
                <a:lnTo>
                  <a:pt x="21417" y="8141"/>
                </a:lnTo>
                <a:lnTo>
                  <a:pt x="21314" y="8652"/>
                </a:lnTo>
                <a:lnTo>
                  <a:pt x="21104" y="9194"/>
                </a:lnTo>
                <a:lnTo>
                  <a:pt x="20921" y="9733"/>
                </a:lnTo>
                <a:lnTo>
                  <a:pt x="20659" y="10275"/>
                </a:lnTo>
                <a:lnTo>
                  <a:pt x="20371" y="10817"/>
                </a:lnTo>
                <a:lnTo>
                  <a:pt x="15926" y="10817"/>
                </a:lnTo>
                <a:lnTo>
                  <a:pt x="14591" y="7720"/>
                </a:lnTo>
                <a:lnTo>
                  <a:pt x="14540" y="7603"/>
                </a:lnTo>
                <a:lnTo>
                  <a:pt x="14462" y="7482"/>
                </a:lnTo>
                <a:lnTo>
                  <a:pt x="14252" y="7302"/>
                </a:lnTo>
                <a:lnTo>
                  <a:pt x="14174" y="7240"/>
                </a:lnTo>
                <a:lnTo>
                  <a:pt x="14068" y="7209"/>
                </a:lnTo>
                <a:lnTo>
                  <a:pt x="13705" y="7209"/>
                </a:lnTo>
                <a:lnTo>
                  <a:pt x="13572" y="7271"/>
                </a:lnTo>
                <a:lnTo>
                  <a:pt x="13467" y="7302"/>
                </a:lnTo>
                <a:lnTo>
                  <a:pt x="13311" y="7482"/>
                </a:lnTo>
                <a:lnTo>
                  <a:pt x="13260" y="7603"/>
                </a:lnTo>
                <a:lnTo>
                  <a:pt x="13206" y="7720"/>
                </a:lnTo>
                <a:lnTo>
                  <a:pt x="13155" y="7841"/>
                </a:lnTo>
                <a:lnTo>
                  <a:pt x="11586" y="13911"/>
                </a:lnTo>
                <a:lnTo>
                  <a:pt x="9257" y="4236"/>
                </a:lnTo>
                <a:lnTo>
                  <a:pt x="9206" y="4116"/>
                </a:lnTo>
                <a:lnTo>
                  <a:pt x="9127" y="3995"/>
                </a:lnTo>
                <a:lnTo>
                  <a:pt x="8944" y="3784"/>
                </a:lnTo>
                <a:lnTo>
                  <a:pt x="8839" y="3694"/>
                </a:lnTo>
                <a:lnTo>
                  <a:pt x="8734" y="3636"/>
                </a:lnTo>
                <a:lnTo>
                  <a:pt x="8604" y="3605"/>
                </a:lnTo>
                <a:lnTo>
                  <a:pt x="8367" y="3605"/>
                </a:lnTo>
                <a:lnTo>
                  <a:pt x="8238" y="3636"/>
                </a:lnTo>
                <a:lnTo>
                  <a:pt x="8106" y="3694"/>
                </a:lnTo>
                <a:lnTo>
                  <a:pt x="8003" y="3784"/>
                </a:lnTo>
                <a:lnTo>
                  <a:pt x="7925" y="3905"/>
                </a:lnTo>
                <a:lnTo>
                  <a:pt x="7844" y="4026"/>
                </a:lnTo>
                <a:lnTo>
                  <a:pt x="7793" y="4116"/>
                </a:lnTo>
                <a:lnTo>
                  <a:pt x="7742" y="4267"/>
                </a:lnTo>
                <a:lnTo>
                  <a:pt x="6329" y="10817"/>
                </a:lnTo>
                <a:lnTo>
                  <a:pt x="1229" y="10817"/>
                </a:lnTo>
                <a:lnTo>
                  <a:pt x="941" y="10275"/>
                </a:lnTo>
                <a:lnTo>
                  <a:pt x="706" y="9733"/>
                </a:lnTo>
                <a:lnTo>
                  <a:pt x="496" y="9194"/>
                </a:lnTo>
                <a:lnTo>
                  <a:pt x="313" y="8652"/>
                </a:lnTo>
                <a:lnTo>
                  <a:pt x="183" y="8141"/>
                </a:lnTo>
                <a:lnTo>
                  <a:pt x="78" y="7630"/>
                </a:lnTo>
                <a:lnTo>
                  <a:pt x="27" y="7092"/>
                </a:lnTo>
                <a:lnTo>
                  <a:pt x="0" y="6581"/>
                </a:lnTo>
                <a:lnTo>
                  <a:pt x="27" y="5828"/>
                </a:lnTo>
                <a:lnTo>
                  <a:pt x="105" y="5138"/>
                </a:lnTo>
                <a:lnTo>
                  <a:pt x="210" y="4447"/>
                </a:lnTo>
                <a:lnTo>
                  <a:pt x="367" y="3815"/>
                </a:lnTo>
                <a:lnTo>
                  <a:pt x="601" y="3245"/>
                </a:lnTo>
                <a:lnTo>
                  <a:pt x="863" y="2703"/>
                </a:lnTo>
                <a:lnTo>
                  <a:pt x="1178" y="2193"/>
                </a:lnTo>
                <a:lnTo>
                  <a:pt x="1542" y="1743"/>
                </a:lnTo>
                <a:lnTo>
                  <a:pt x="1935" y="1353"/>
                </a:lnTo>
                <a:lnTo>
                  <a:pt x="2380" y="991"/>
                </a:lnTo>
                <a:lnTo>
                  <a:pt x="2849" y="691"/>
                </a:lnTo>
                <a:lnTo>
                  <a:pt x="3372" y="452"/>
                </a:lnTo>
                <a:lnTo>
                  <a:pt x="3898" y="242"/>
                </a:lnTo>
                <a:lnTo>
                  <a:pt x="4472" y="121"/>
                </a:lnTo>
                <a:lnTo>
                  <a:pt x="5124" y="31"/>
                </a:lnTo>
                <a:lnTo>
                  <a:pt x="5752" y="0"/>
                </a:lnTo>
                <a:lnTo>
                  <a:pt x="6146" y="0"/>
                </a:lnTo>
                <a:lnTo>
                  <a:pt x="6537" y="62"/>
                </a:lnTo>
                <a:lnTo>
                  <a:pt x="6903" y="180"/>
                </a:lnTo>
                <a:lnTo>
                  <a:pt x="7297" y="300"/>
                </a:lnTo>
                <a:lnTo>
                  <a:pt x="7664" y="480"/>
                </a:lnTo>
                <a:lnTo>
                  <a:pt x="8028" y="663"/>
                </a:lnTo>
                <a:lnTo>
                  <a:pt x="8367" y="901"/>
                </a:lnTo>
                <a:lnTo>
                  <a:pt x="8734" y="1112"/>
                </a:lnTo>
                <a:lnTo>
                  <a:pt x="9049" y="1381"/>
                </a:lnTo>
                <a:lnTo>
                  <a:pt x="9335" y="1623"/>
                </a:lnTo>
                <a:lnTo>
                  <a:pt x="9650" y="1864"/>
                </a:lnTo>
                <a:lnTo>
                  <a:pt x="9885" y="2072"/>
                </a:lnTo>
                <a:lnTo>
                  <a:pt x="10357" y="2555"/>
                </a:lnTo>
                <a:lnTo>
                  <a:pt x="10801" y="3066"/>
                </a:lnTo>
                <a:lnTo>
                  <a:pt x="11246" y="2555"/>
                </a:lnTo>
                <a:lnTo>
                  <a:pt x="11715" y="2072"/>
                </a:lnTo>
                <a:lnTo>
                  <a:pt x="11952" y="1864"/>
                </a:lnTo>
                <a:lnTo>
                  <a:pt x="12265" y="1623"/>
                </a:lnTo>
                <a:lnTo>
                  <a:pt x="12554" y="1381"/>
                </a:lnTo>
                <a:lnTo>
                  <a:pt x="12866" y="1112"/>
                </a:lnTo>
                <a:lnTo>
                  <a:pt x="13233" y="901"/>
                </a:lnTo>
                <a:lnTo>
                  <a:pt x="13572" y="663"/>
                </a:lnTo>
                <a:lnTo>
                  <a:pt x="13939" y="480"/>
                </a:lnTo>
                <a:lnTo>
                  <a:pt x="14306" y="300"/>
                </a:lnTo>
                <a:lnTo>
                  <a:pt x="14697" y="180"/>
                </a:lnTo>
                <a:lnTo>
                  <a:pt x="15090" y="62"/>
                </a:lnTo>
                <a:lnTo>
                  <a:pt x="15481" y="0"/>
                </a:lnTo>
                <a:lnTo>
                  <a:pt x="15848" y="0"/>
                </a:lnTo>
                <a:lnTo>
                  <a:pt x="16476" y="31"/>
                </a:lnTo>
                <a:lnTo>
                  <a:pt x="17128" y="121"/>
                </a:lnTo>
                <a:lnTo>
                  <a:pt x="17705" y="242"/>
                </a:lnTo>
                <a:lnTo>
                  <a:pt x="18228" y="452"/>
                </a:lnTo>
                <a:lnTo>
                  <a:pt x="18751" y="691"/>
                </a:lnTo>
                <a:lnTo>
                  <a:pt x="19222" y="991"/>
                </a:lnTo>
                <a:lnTo>
                  <a:pt x="19665" y="1353"/>
                </a:lnTo>
                <a:lnTo>
                  <a:pt x="20058" y="1743"/>
                </a:lnTo>
                <a:lnTo>
                  <a:pt x="20449" y="2193"/>
                </a:lnTo>
                <a:lnTo>
                  <a:pt x="20737" y="2703"/>
                </a:lnTo>
                <a:lnTo>
                  <a:pt x="20999" y="3245"/>
                </a:lnTo>
                <a:lnTo>
                  <a:pt x="21236" y="3815"/>
                </a:lnTo>
                <a:lnTo>
                  <a:pt x="21392" y="4447"/>
                </a:lnTo>
                <a:lnTo>
                  <a:pt x="21498" y="5138"/>
                </a:lnTo>
                <a:lnTo>
                  <a:pt x="21576" y="5828"/>
                </a:lnTo>
                <a:close/>
              </a:path>
            </a:pathLst>
          </a:custGeom>
          <a:solidFill>
            <a:srgbClr val="CC412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866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Status Report</a:t>
            </a:r>
          </a:p>
        </p:txBody>
      </p:sp>
      <p:pic>
        <p:nvPicPr>
          <p:cNvPr id="6" name="Screenshot 2019-05-06 at 16.16.13.png" descr="Screenshot 2019-05-06 at 16.16.13.png"/>
          <p:cNvPicPr>
            <a:picLocks noChangeAspect="1"/>
          </p:cNvPicPr>
          <p:nvPr/>
        </p:nvPicPr>
        <p:blipFill>
          <a:blip r:embed="rId2">
            <a:extLst/>
          </a:blip>
          <a:srcRect l="1283" t="1283" r="1283" b="1283"/>
          <a:stretch>
            <a:fillRect/>
          </a:stretch>
        </p:blipFill>
        <p:spPr>
          <a:xfrm>
            <a:off x="1919536" y="2074968"/>
            <a:ext cx="8354448" cy="3082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creenshot 2019-05-06 at 16.17.17.png" descr="Screenshot 2019-05-06 at 16.17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5964" y="4077072"/>
            <a:ext cx="4421475" cy="2083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creenshot 2019-05-06 at 16.17.59.png" descr="Screenshot 2019-05-06 at 16.17.5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4127" y="3751710"/>
            <a:ext cx="4109998" cy="3070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74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/ Reliability Report </a:t>
            </a:r>
            <a:endParaRPr lang="en-US" dirty="0"/>
          </a:p>
        </p:txBody>
      </p:sp>
      <p:pic>
        <p:nvPicPr>
          <p:cNvPr id="9" name="Screenshot 2019-05-06 at 16.19.33.png" descr="Screenshot 2019-05-06 at 16.19.33.png"/>
          <p:cNvPicPr>
            <a:picLocks noChangeAspect="1"/>
          </p:cNvPicPr>
          <p:nvPr/>
        </p:nvPicPr>
        <p:blipFill>
          <a:blip r:embed="rId2">
            <a:extLst/>
          </a:blip>
          <a:srcRect l="1885" b="27565"/>
          <a:stretch>
            <a:fillRect/>
          </a:stretch>
        </p:blipFill>
        <p:spPr>
          <a:xfrm>
            <a:off x="2063553" y="2132856"/>
            <a:ext cx="6912768" cy="3010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creenshot 2019-05-06 at 16.20.10.png" descr="Screenshot 2019-05-06 at 16.20.10.png"/>
          <p:cNvPicPr>
            <a:picLocks noChangeAspect="1"/>
          </p:cNvPicPr>
          <p:nvPr/>
        </p:nvPicPr>
        <p:blipFill>
          <a:blip r:embed="rId3">
            <a:extLst/>
          </a:blip>
          <a:srcRect t="25467"/>
          <a:stretch>
            <a:fillRect/>
          </a:stretch>
        </p:blipFill>
        <p:spPr>
          <a:xfrm>
            <a:off x="6019150" y="3862382"/>
            <a:ext cx="3892880" cy="2561968"/>
          </a:xfrm>
          <a:prstGeom prst="rect">
            <a:avLst/>
          </a:prstGeom>
          <a:ln w="12700">
            <a:miter lim="400000"/>
          </a:ln>
          <a:effectLst>
            <a:outerShdw blurRad="50800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265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</a:t>
            </a:r>
            <a:r>
              <a:rPr lang="en-US" smtClean="0"/>
              <a:t>/ Reliability Report </a:t>
            </a:r>
            <a:endParaRPr lang="en-US"/>
          </a:p>
        </p:txBody>
      </p:sp>
      <p:pic>
        <p:nvPicPr>
          <p:cNvPr id="9" name="Screenshot 2019-05-06 at 16.19.33.png" descr="Screenshot 2019-05-06 at 16.19.33.png"/>
          <p:cNvPicPr>
            <a:picLocks noChangeAspect="1"/>
          </p:cNvPicPr>
          <p:nvPr/>
        </p:nvPicPr>
        <p:blipFill>
          <a:blip r:embed="rId2">
            <a:extLst/>
          </a:blip>
          <a:srcRect l="1885" b="27565"/>
          <a:stretch>
            <a:fillRect/>
          </a:stretch>
        </p:blipFill>
        <p:spPr>
          <a:xfrm>
            <a:off x="2063553" y="2132856"/>
            <a:ext cx="6912768" cy="3010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creenshot 2019-05-06 at 16.20.10.png" descr="Screenshot 2019-05-06 at 16.20.10.png"/>
          <p:cNvPicPr>
            <a:picLocks noChangeAspect="1"/>
          </p:cNvPicPr>
          <p:nvPr/>
        </p:nvPicPr>
        <p:blipFill>
          <a:blip r:embed="rId3">
            <a:extLst/>
          </a:blip>
          <a:srcRect t="25467"/>
          <a:stretch>
            <a:fillRect/>
          </a:stretch>
        </p:blipFill>
        <p:spPr>
          <a:xfrm>
            <a:off x="6019150" y="3862382"/>
            <a:ext cx="3892880" cy="2561968"/>
          </a:xfrm>
          <a:prstGeom prst="rect">
            <a:avLst/>
          </a:prstGeom>
          <a:ln w="12700">
            <a:miter lim="400000"/>
          </a:ln>
          <a:effectLst>
            <a:outerShdw blurRad="50800" rotWithShape="0">
              <a:srgbClr val="000000"/>
            </a:outerShdw>
          </a:effec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25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056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Alerts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26</a:t>
            </a:fld>
            <a:endParaRPr lang="fr-FR" altLang="en-US" sz="1100" dirty="0"/>
          </a:p>
        </p:txBody>
      </p:sp>
      <p:pic>
        <p:nvPicPr>
          <p:cNvPr id="6" name="Screenshot 2019-04-27 at 10.01.09.png" descr="Screenshot 2019-04-27 at 10.01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680" y="2012005"/>
            <a:ext cx="3038792" cy="4402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creenshot 2019-04-27 at 10.01.36.png" descr="Screenshot 2019-04-27 at 10.01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8646" y="2012005"/>
            <a:ext cx="3295270" cy="3152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creenshot 2019-04-27 at 10.07.11.png" descr="Screenshot 2019-04-27 at 10.07.11.png"/>
          <p:cNvPicPr>
            <a:picLocks noChangeAspect="1"/>
          </p:cNvPicPr>
          <p:nvPr/>
        </p:nvPicPr>
        <p:blipFill>
          <a:blip r:embed="rId4">
            <a:extLst/>
          </a:blip>
          <a:srcRect b="4262"/>
          <a:stretch>
            <a:fillRect/>
          </a:stretch>
        </p:blipFill>
        <p:spPr>
          <a:xfrm>
            <a:off x="7284599" y="3941278"/>
            <a:ext cx="2961127" cy="28857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err="1" smtClean="0"/>
              <a:t>Thank</a:t>
            </a:r>
            <a:r>
              <a:rPr lang="it-IT" sz="6600" dirty="0" smtClean="0"/>
              <a:t> </a:t>
            </a:r>
            <a:r>
              <a:rPr lang="it-IT" sz="6600" dirty="0" err="1" smtClean="0"/>
              <a:t>you</a:t>
            </a:r>
            <a:r>
              <a:rPr lang="it-IT" sz="6600" dirty="0" smtClean="0"/>
              <a:t> for </a:t>
            </a:r>
            <a:r>
              <a:rPr lang="it-IT" sz="6600" dirty="0" err="1" smtClean="0"/>
              <a:t>your</a:t>
            </a:r>
            <a:r>
              <a:rPr lang="it-IT" sz="6600" dirty="0" smtClean="0"/>
              <a:t> </a:t>
            </a:r>
            <a:r>
              <a:rPr lang="it-IT" sz="6600" dirty="0" err="1" smtClean="0"/>
              <a:t>attention</a:t>
            </a:r>
            <a:r>
              <a:rPr lang="it-IT" sz="6600" dirty="0" smtClean="0"/>
              <a:t>!</a:t>
            </a:r>
            <a:endParaRPr lang="it-IT" sz="6600" dirty="0"/>
          </a:p>
        </p:txBody>
      </p:sp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77432"/>
          </a:xfrm>
        </p:spPr>
        <p:txBody>
          <a:bodyPr/>
          <a:lstStyle/>
          <a:p>
            <a:pPr algn="ctr"/>
            <a:endParaRPr lang="it-IT" dirty="0" smtClean="0"/>
          </a:p>
        </p:txBody>
      </p:sp>
      <p:pic>
        <p:nvPicPr>
          <p:cNvPr id="22" name="Picture 6" descr="Risultati immagini per seadataclou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24674"/>
          <a:stretch/>
        </p:blipFill>
        <p:spPr bwMode="auto">
          <a:xfrm>
            <a:off x="8143023" y="1015266"/>
            <a:ext cx="30528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" y="1055655"/>
            <a:ext cx="2229385" cy="13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it-IT" dirty="0" smtClean="0"/>
              <a:t>B2STAGE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 One </a:t>
            </a:r>
            <a:r>
              <a:rPr lang="en-US" sz="2800" dirty="0"/>
              <a:t>of the </a:t>
            </a:r>
            <a:r>
              <a:rPr lang="en-US" sz="2800" b="1" dirty="0"/>
              <a:t>core services</a:t>
            </a:r>
            <a:r>
              <a:rPr lang="en-US" sz="2800" dirty="0"/>
              <a:t> of the EUDAT Data Infrastructure </a:t>
            </a:r>
            <a:endParaRPr lang="en-US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Offers </a:t>
            </a:r>
            <a:r>
              <a:rPr lang="en-US" sz="2800" dirty="0"/>
              <a:t>functionalities </a:t>
            </a:r>
            <a:r>
              <a:rPr lang="en-US" sz="2800" dirty="0" smtClean="0"/>
              <a:t>for </a:t>
            </a:r>
            <a:r>
              <a:rPr lang="en-US" sz="2800" dirty="0" err="1" smtClean="0"/>
              <a:t>eary</a:t>
            </a:r>
            <a:r>
              <a:rPr lang="en-US" sz="2800" dirty="0" smtClean="0"/>
              <a:t> </a:t>
            </a:r>
            <a:r>
              <a:rPr lang="en-US" sz="2800" b="1" dirty="0" smtClean="0"/>
              <a:t>data</a:t>
            </a:r>
            <a:r>
              <a:rPr lang="en-US" sz="2800" dirty="0" smtClean="0"/>
              <a:t> </a:t>
            </a:r>
            <a:r>
              <a:rPr lang="en-US" sz="2800" b="1" dirty="0"/>
              <a:t>transfer</a:t>
            </a:r>
            <a:endParaRPr lang="en-US" sz="2800" dirty="0" smtClean="0"/>
          </a:p>
          <a:p>
            <a:pPr marL="201168" lvl="1" indent="0">
              <a:lnSpc>
                <a:spcPct val="150000"/>
              </a:lnSpc>
              <a:buNone/>
            </a:pPr>
            <a:r>
              <a:rPr lang="en-US" sz="2600" dirty="0" smtClean="0"/>
              <a:t>between </a:t>
            </a:r>
            <a:r>
              <a:rPr lang="en-US" sz="2600" dirty="0"/>
              <a:t>EUDAT </a:t>
            </a:r>
            <a:r>
              <a:rPr lang="en-US" sz="2600" dirty="0" smtClean="0"/>
              <a:t>resources </a:t>
            </a:r>
            <a:r>
              <a:rPr lang="en-US" sz="2600" dirty="0"/>
              <a:t>and external </a:t>
            </a:r>
            <a:r>
              <a:rPr lang="en-US" sz="2600" dirty="0" smtClean="0"/>
              <a:t>facilities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 Built to extend </a:t>
            </a:r>
            <a:r>
              <a:rPr lang="en-US" sz="2800" b="1" dirty="0" err="1"/>
              <a:t>iRODS</a:t>
            </a:r>
            <a:r>
              <a:rPr lang="en-US" sz="2800" dirty="0"/>
              <a:t>, the core </a:t>
            </a:r>
            <a:r>
              <a:rPr lang="en-US" sz="2800" dirty="0" smtClean="0"/>
              <a:t>data technology </a:t>
            </a:r>
            <a:r>
              <a:rPr lang="en-US" sz="2800" dirty="0"/>
              <a:t>of the EUDAT </a:t>
            </a:r>
            <a:r>
              <a:rPr lang="en-US" sz="2800" dirty="0" smtClean="0"/>
              <a:t>infrastructure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 Implements an extensible </a:t>
            </a:r>
            <a:r>
              <a:rPr lang="it-IT" sz="2800" b="1" dirty="0" err="1"/>
              <a:t>RESTful</a:t>
            </a:r>
            <a:r>
              <a:rPr lang="it-IT" sz="2800" b="1" dirty="0"/>
              <a:t> HTTP </a:t>
            </a:r>
            <a:r>
              <a:rPr lang="it-IT" sz="2800" dirty="0" err="1" smtClean="0"/>
              <a:t>interface</a:t>
            </a:r>
            <a:endParaRPr lang="it-IT" sz="28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81" y="1249003"/>
            <a:ext cx="2483198" cy="2880000"/>
          </a:xfrm>
          <a:prstGeom prst="rect">
            <a:avLst/>
          </a:prstGeom>
          <a:effectLst/>
        </p:spPr>
      </p:pic>
      <p:pic>
        <p:nvPicPr>
          <p:cNvPr id="7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3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975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it-IT" dirty="0" smtClean="0"/>
              <a:t>EUDAT Services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52" y="4349028"/>
            <a:ext cx="1552000" cy="180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67" y="3335644"/>
            <a:ext cx="1551999" cy="1800000"/>
          </a:xfrm>
          <a:prstGeom prst="rect">
            <a:avLst/>
          </a:prstGeom>
          <a:effectLst/>
        </p:spPr>
      </p:pic>
      <p:pic>
        <p:nvPicPr>
          <p:cNvPr id="7" name="Picture 4" descr="Risultati immagini per b2hand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24" y="2228974"/>
            <a:ext cx="155892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o 8"/>
          <p:cNvSpPr/>
          <p:nvPr/>
        </p:nvSpPr>
        <p:spPr>
          <a:xfrm>
            <a:off x="1247520" y="1845734"/>
            <a:ext cx="2643410" cy="1603407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SDC HTTP </a:t>
            </a:r>
            <a:r>
              <a:rPr lang="it-IT" sz="3600" dirty="0" err="1" smtClean="0"/>
              <a:t>APIs</a:t>
            </a:r>
            <a:endParaRPr lang="it-IT" sz="3600" dirty="0"/>
          </a:p>
        </p:txBody>
      </p:sp>
      <p:cxnSp>
        <p:nvCxnSpPr>
          <p:cNvPr id="11" name="Connettore 4 10"/>
          <p:cNvCxnSpPr>
            <a:stCxn id="9" idx="3"/>
            <a:endCxn id="6" idx="1"/>
          </p:cNvCxnSpPr>
          <p:nvPr/>
        </p:nvCxnSpPr>
        <p:spPr>
          <a:xfrm rot="16200000" flipH="1">
            <a:off x="3537332" y="2280608"/>
            <a:ext cx="786503" cy="312356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6" idx="3"/>
            <a:endCxn id="7" idx="1"/>
          </p:cNvCxnSpPr>
          <p:nvPr/>
        </p:nvCxnSpPr>
        <p:spPr>
          <a:xfrm flipV="1">
            <a:off x="7044366" y="3128974"/>
            <a:ext cx="1654358" cy="110667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2"/>
          <p:cNvCxnSpPr>
            <a:stCxn id="6" idx="3"/>
            <a:endCxn id="4" idx="1"/>
          </p:cNvCxnSpPr>
          <p:nvPr/>
        </p:nvCxnSpPr>
        <p:spPr>
          <a:xfrm>
            <a:off x="7044366" y="4235644"/>
            <a:ext cx="1661286" cy="101338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Fumetto 3 28"/>
          <p:cNvSpPr/>
          <p:nvPr/>
        </p:nvSpPr>
        <p:spPr>
          <a:xfrm>
            <a:off x="6094343" y="2632923"/>
            <a:ext cx="1886190" cy="845574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Data transfer</a:t>
            </a:r>
            <a:endParaRPr lang="it-IT" dirty="0"/>
          </a:p>
        </p:txBody>
      </p:sp>
      <p:sp>
        <p:nvSpPr>
          <p:cNvPr id="30" name="Fumetto 3 29"/>
          <p:cNvSpPr/>
          <p:nvPr/>
        </p:nvSpPr>
        <p:spPr>
          <a:xfrm>
            <a:off x="9784014" y="3896762"/>
            <a:ext cx="1886190" cy="845574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Data </a:t>
            </a:r>
            <a:r>
              <a:rPr lang="it-IT" dirty="0" err="1" smtClean="0"/>
              <a:t>storage</a:t>
            </a:r>
            <a:endParaRPr lang="it-IT" dirty="0"/>
          </a:p>
        </p:txBody>
      </p:sp>
      <p:sp>
        <p:nvSpPr>
          <p:cNvPr id="31" name="Fumetto 3 30"/>
          <p:cNvSpPr/>
          <p:nvPr/>
        </p:nvSpPr>
        <p:spPr>
          <a:xfrm>
            <a:off x="9368205" y="1526253"/>
            <a:ext cx="2044737" cy="845574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Data </a:t>
            </a:r>
            <a:r>
              <a:rPr lang="it-IT" dirty="0" err="1" smtClean="0"/>
              <a:t>identification</a:t>
            </a:r>
            <a:endParaRPr lang="it-IT" dirty="0" smtClean="0"/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PIDs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2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4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388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4903120" y="50113"/>
            <a:ext cx="4953000" cy="5867401"/>
            <a:chOff x="4008385" y="209139"/>
            <a:chExt cx="4953000" cy="5867401"/>
          </a:xfrm>
        </p:grpSpPr>
        <p:pic>
          <p:nvPicPr>
            <p:cNvPr id="3100" name="Picture 28" descr="Immagine correl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385" y="209139"/>
              <a:ext cx="4953000" cy="586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e 14"/>
            <p:cNvSpPr/>
            <p:nvPr/>
          </p:nvSpPr>
          <p:spPr>
            <a:xfrm>
              <a:off x="7532346" y="1874089"/>
              <a:ext cx="180000" cy="1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8188443" y="5458226"/>
              <a:ext cx="180000" cy="1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6494733" y="3094484"/>
              <a:ext cx="180000" cy="1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6542210" y="4606760"/>
              <a:ext cx="180000" cy="1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5175516" y="3496020"/>
              <a:ext cx="180000" cy="1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it-IT" sz="4700" dirty="0" smtClean="0"/>
              <a:t>The EUDAT Team</a:t>
            </a:r>
            <a:endParaRPr lang="it-IT" sz="4700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5" name="Picture 4" descr="Risultati immagini per ci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27" y="4704197"/>
            <a:ext cx="1128563" cy="12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isultati immagini per csc fin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520" y="1845734"/>
            <a:ext cx="1986193" cy="12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Risultati immagini per DKR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b="27124"/>
          <a:stretch/>
        </p:blipFill>
        <p:spPr bwMode="auto">
          <a:xfrm>
            <a:off x="4831425" y="824666"/>
            <a:ext cx="2155105" cy="9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Risultati immagini per GRN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1" b="21646"/>
          <a:stretch/>
        </p:blipFill>
        <p:spPr bwMode="auto">
          <a:xfrm>
            <a:off x="9751815" y="3907699"/>
            <a:ext cx="2051601" cy="10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Risultati immagini per STF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2" b="20399"/>
          <a:stretch/>
        </p:blipFill>
        <p:spPr bwMode="auto">
          <a:xfrm>
            <a:off x="2022019" y="2489780"/>
            <a:ext cx="3133844" cy="8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2 17"/>
          <p:cNvCxnSpPr/>
          <p:nvPr/>
        </p:nvCxnSpPr>
        <p:spPr>
          <a:xfrm>
            <a:off x="6126480" y="1513182"/>
            <a:ext cx="1352988" cy="15122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8519481" y="1807743"/>
            <a:ext cx="1265039" cy="51889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4683760" y="3115458"/>
            <a:ext cx="1484399" cy="31886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H="1">
            <a:off x="4190247" y="4537734"/>
            <a:ext cx="3336698" cy="7048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V="1">
            <a:off x="9173179" y="4766596"/>
            <a:ext cx="1604436" cy="62260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5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3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ctr" anchorCtr="0">
            <a:normAutofit/>
          </a:bodyPr>
          <a:lstStyle/>
          <a:p>
            <a:r>
              <a:rPr lang="it-IT" sz="4000" dirty="0" smtClean="0"/>
              <a:t>Service </a:t>
            </a:r>
            <a:r>
              <a:rPr lang="it-IT" sz="4000" dirty="0" err="1"/>
              <a:t>i</a:t>
            </a:r>
            <a:r>
              <a:rPr lang="it-IT" sz="4000" dirty="0" err="1" smtClean="0"/>
              <a:t>nfrastructure</a:t>
            </a:r>
            <a:r>
              <a:rPr lang="it-IT" sz="4000" dirty="0" smtClean="0"/>
              <a:t> </a:t>
            </a:r>
            <a:r>
              <a:rPr lang="it-IT" sz="4000" dirty="0" err="1"/>
              <a:t>based</a:t>
            </a:r>
            <a:r>
              <a:rPr lang="it-IT" sz="4000" dirty="0"/>
              <a:t> on </a:t>
            </a:r>
            <a:r>
              <a:rPr lang="it-IT" sz="4000" dirty="0" err="1"/>
              <a:t>several</a:t>
            </a:r>
            <a:r>
              <a:rPr lang="it-IT" sz="4000" dirty="0"/>
              <a:t> </a:t>
            </a:r>
            <a:r>
              <a:rPr lang="it-IT" sz="4000" dirty="0" err="1"/>
              <a:t>components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it-IT" sz="2500" dirty="0" smtClean="0"/>
              <a:t> </a:t>
            </a:r>
            <a:r>
              <a:rPr lang="it-IT" sz="2500" b="1" dirty="0" smtClean="0"/>
              <a:t>HTTP </a:t>
            </a:r>
            <a:r>
              <a:rPr lang="it-IT" sz="2500" b="1" dirty="0" err="1" smtClean="0"/>
              <a:t>APIs</a:t>
            </a:r>
            <a:r>
              <a:rPr lang="it-IT" sz="2500" dirty="0" smtClean="0"/>
              <a:t> (B2STAGE + custom SDC </a:t>
            </a:r>
            <a:r>
              <a:rPr lang="it-IT" sz="2500" dirty="0" err="1" smtClean="0"/>
              <a:t>functionalities</a:t>
            </a:r>
            <a:r>
              <a:rPr lang="it-IT" sz="2500" dirty="0" smtClean="0"/>
              <a:t>)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it-IT" sz="1800" dirty="0" smtClean="0"/>
              <a:t>Data transfer </a:t>
            </a:r>
            <a:r>
              <a:rPr lang="it-IT" sz="1800" dirty="0" err="1" smtClean="0"/>
              <a:t>functionalities</a:t>
            </a:r>
            <a:r>
              <a:rPr lang="it-IT" sz="1800" dirty="0" smtClean="0"/>
              <a:t> and </a:t>
            </a:r>
            <a:r>
              <a:rPr lang="it-IT" sz="1800" dirty="0" err="1" smtClean="0"/>
              <a:t>interface</a:t>
            </a:r>
            <a:r>
              <a:rPr lang="it-IT" sz="1800" dirty="0" smtClean="0"/>
              <a:t> of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services</a:t>
            </a:r>
            <a:endParaRPr lang="it-IT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dirty="0" smtClean="0"/>
              <a:t> </a:t>
            </a:r>
            <a:r>
              <a:rPr lang="it-IT" sz="2500" b="1" dirty="0" err="1" smtClean="0"/>
              <a:t>iRODS</a:t>
            </a:r>
            <a:r>
              <a:rPr lang="it-IT" sz="2500" dirty="0" smtClean="0"/>
              <a:t> (B2SAFE)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it-IT" sz="1800" dirty="0" smtClean="0"/>
              <a:t>Data </a:t>
            </a:r>
            <a:r>
              <a:rPr lang="it-IT" sz="1800" dirty="0" err="1" smtClean="0"/>
              <a:t>storage</a:t>
            </a:r>
            <a:r>
              <a:rPr lang="it-IT" sz="1800" dirty="0" smtClean="0"/>
              <a:t> (</a:t>
            </a:r>
            <a:r>
              <a:rPr lang="it-IT" sz="1800" dirty="0" err="1" smtClean="0"/>
              <a:t>replicated</a:t>
            </a:r>
            <a:r>
              <a:rPr lang="it-IT" sz="1800" dirty="0"/>
              <a:t> </a:t>
            </a:r>
            <a:r>
              <a:rPr lang="it-IT" sz="1800" dirty="0" err="1" smtClean="0"/>
              <a:t>among</a:t>
            </a:r>
            <a:r>
              <a:rPr lang="it-IT" sz="1800" dirty="0" smtClean="0"/>
              <a:t>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involved</a:t>
            </a:r>
            <a:r>
              <a:rPr lang="it-IT" sz="1800" dirty="0" smtClean="0"/>
              <a:t> centers)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dirty="0" smtClean="0"/>
              <a:t> </a:t>
            </a:r>
            <a:r>
              <a:rPr lang="it-IT" sz="2500" dirty="0" err="1"/>
              <a:t>Persistent</a:t>
            </a:r>
            <a:r>
              <a:rPr lang="it-IT" sz="2500" dirty="0"/>
              <a:t> </a:t>
            </a:r>
            <a:r>
              <a:rPr lang="it-IT" sz="2500" dirty="0" err="1"/>
              <a:t>Identifiers</a:t>
            </a:r>
            <a:r>
              <a:rPr lang="it-IT" sz="2500" dirty="0"/>
              <a:t> (</a:t>
            </a:r>
            <a:r>
              <a:rPr lang="it-IT" sz="2500" b="1" dirty="0" err="1"/>
              <a:t>PIDs</a:t>
            </a:r>
            <a:r>
              <a:rPr lang="it-IT" sz="2500" dirty="0"/>
              <a:t>, B2HANDLE)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it-IT" sz="1800" dirty="0" smtClean="0"/>
              <a:t>Data </a:t>
            </a:r>
            <a:r>
              <a:rPr lang="it-IT" sz="1800" dirty="0" err="1" smtClean="0"/>
              <a:t>identification</a:t>
            </a:r>
            <a:endParaRPr lang="it-IT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dirty="0" smtClean="0"/>
              <a:t> </a:t>
            </a:r>
            <a:r>
              <a:rPr lang="it-IT" sz="2500" b="1" dirty="0" err="1" smtClean="0"/>
              <a:t>Celery</a:t>
            </a:r>
            <a:endParaRPr lang="it-IT" sz="2500" b="1" dirty="0" smtClean="0"/>
          </a:p>
          <a:p>
            <a:pPr lvl="5">
              <a:buFont typeface="Wingdings" panose="05000000000000000000" pitchFamily="2" charset="2"/>
              <a:buChar char="§"/>
            </a:pPr>
            <a:r>
              <a:rPr lang="it-IT" sz="1800" dirty="0" err="1"/>
              <a:t>Asynchronous</a:t>
            </a:r>
            <a:r>
              <a:rPr lang="it-IT" sz="1800" dirty="0"/>
              <a:t> </a:t>
            </a:r>
            <a:r>
              <a:rPr lang="it-IT" sz="1800" dirty="0" err="1" smtClean="0"/>
              <a:t>operations</a:t>
            </a:r>
            <a:r>
              <a:rPr lang="it-IT" sz="1800" dirty="0" smtClean="0"/>
              <a:t> (e.g. data </a:t>
            </a:r>
            <a:r>
              <a:rPr lang="it-IT" sz="1800" dirty="0" err="1" smtClean="0"/>
              <a:t>ingestion</a:t>
            </a:r>
            <a:r>
              <a:rPr lang="it-IT" sz="1800" dirty="0" smtClean="0"/>
              <a:t> and data </a:t>
            </a:r>
            <a:r>
              <a:rPr lang="it-IT" sz="1800" dirty="0" err="1" smtClean="0"/>
              <a:t>harvesting</a:t>
            </a:r>
            <a:r>
              <a:rPr lang="it-IT" sz="18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500" dirty="0" smtClean="0"/>
              <a:t> </a:t>
            </a:r>
            <a:r>
              <a:rPr lang="it-IT" sz="2500" b="1" dirty="0" err="1" smtClean="0"/>
              <a:t>Rancher</a:t>
            </a:r>
            <a:r>
              <a:rPr lang="it-IT" sz="2500" dirty="0" smtClean="0"/>
              <a:t> &amp; </a:t>
            </a:r>
            <a:r>
              <a:rPr lang="it-IT" sz="2500" b="1" dirty="0" err="1" smtClean="0"/>
              <a:t>Docker</a:t>
            </a:r>
            <a:endParaRPr lang="it-IT" sz="2500" b="1" dirty="0" smtClean="0"/>
          </a:p>
          <a:p>
            <a:pPr lvl="5">
              <a:buFont typeface="Wingdings" panose="05000000000000000000" pitchFamily="2" charset="2"/>
              <a:buChar char="§"/>
            </a:pPr>
            <a:r>
              <a:rPr lang="it-IT" sz="1800" dirty="0" err="1" smtClean="0"/>
              <a:t>Execution</a:t>
            </a:r>
            <a:r>
              <a:rPr lang="it-IT" sz="1800" dirty="0" smtClean="0"/>
              <a:t> of </a:t>
            </a:r>
            <a:r>
              <a:rPr lang="it-IT" sz="1800" dirty="0" err="1" smtClean="0"/>
              <a:t>quality</a:t>
            </a:r>
            <a:r>
              <a:rPr lang="it-IT" sz="1800" dirty="0" smtClean="0"/>
              <a:t> </a:t>
            </a:r>
            <a:r>
              <a:rPr lang="it-IT" sz="1800" dirty="0" err="1" smtClean="0"/>
              <a:t>checks</a:t>
            </a:r>
            <a:endParaRPr lang="it-IT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800" dirty="0" smtClean="0"/>
              <a:t> </a:t>
            </a:r>
            <a:r>
              <a:rPr lang="it-IT" sz="2500" b="1" dirty="0" err="1" smtClean="0"/>
              <a:t>RabbitMQ</a:t>
            </a:r>
            <a:r>
              <a:rPr lang="it-IT" sz="2800" dirty="0" smtClean="0"/>
              <a:t> 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it-IT" sz="1800" dirty="0" err="1" smtClean="0"/>
              <a:t>Centralized</a:t>
            </a:r>
            <a:r>
              <a:rPr lang="it-IT" sz="1800" dirty="0" smtClean="0"/>
              <a:t> </a:t>
            </a:r>
            <a:r>
              <a:rPr lang="it-IT" sz="1800" dirty="0" err="1" smtClean="0"/>
              <a:t>logging</a:t>
            </a:r>
            <a:r>
              <a:rPr lang="it-IT" sz="1800" dirty="0" smtClean="0"/>
              <a:t> </a:t>
            </a:r>
            <a:r>
              <a:rPr lang="it-IT" sz="1800" dirty="0" err="1" smtClean="0"/>
              <a:t>archive</a:t>
            </a:r>
            <a:endParaRPr lang="it-IT" sz="1800" dirty="0" smtClean="0"/>
          </a:p>
          <a:p>
            <a:endParaRPr lang="it-IT" sz="32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6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465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ctr" anchorCtr="0">
            <a:normAutofit/>
          </a:bodyPr>
          <a:lstStyle/>
          <a:p>
            <a:r>
              <a:rPr lang="it-IT" sz="4000" dirty="0" smtClean="0"/>
              <a:t>SDC HTTP API Architecture</a:t>
            </a:r>
            <a:endParaRPr lang="it-IT" sz="40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con angoli ritagliati in diagonale 7"/>
          <p:cNvSpPr/>
          <p:nvPr/>
        </p:nvSpPr>
        <p:spPr>
          <a:xfrm>
            <a:off x="4404010" y="3799252"/>
            <a:ext cx="2572846" cy="1686467"/>
          </a:xfrm>
          <a:prstGeom prst="snip2DiagRect">
            <a:avLst>
              <a:gd name="adj1" fmla="val 0"/>
              <a:gd name="adj2" fmla="val 380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Filesystem</a:t>
            </a:r>
            <a:endParaRPr lang="it-IT" dirty="0" smtClean="0"/>
          </a:p>
          <a:p>
            <a:pPr algn="ctr"/>
            <a:r>
              <a:rPr lang="it-IT" dirty="0" smtClean="0"/>
              <a:t>NFS</a:t>
            </a:r>
            <a:endParaRPr lang="it-IT" dirty="0"/>
          </a:p>
        </p:txBody>
      </p:sp>
      <p:pic>
        <p:nvPicPr>
          <p:cNvPr id="9" name="Picture 2" descr="Risultati immagini per iro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9" b="38839"/>
          <a:stretch/>
        </p:blipFill>
        <p:spPr bwMode="auto">
          <a:xfrm>
            <a:off x="4323653" y="5648428"/>
            <a:ext cx="2240917" cy="5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076019" y="2633981"/>
            <a:ext cx="1488551" cy="7079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HTTP </a:t>
            </a:r>
            <a:r>
              <a:rPr lang="it-IT" dirty="0" err="1" smtClean="0"/>
              <a:t>APIs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076019" y="2174236"/>
            <a:ext cx="1488551" cy="44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NGINX PROXY</a:t>
            </a:r>
            <a:endParaRPr lang="it-IT" dirty="0"/>
          </a:p>
        </p:txBody>
      </p:sp>
      <p:sp>
        <p:nvSpPr>
          <p:cNvPr id="12" name="Disco magnetico 11"/>
          <p:cNvSpPr/>
          <p:nvPr/>
        </p:nvSpPr>
        <p:spPr>
          <a:xfrm>
            <a:off x="5810258" y="3217140"/>
            <a:ext cx="880325" cy="62412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Sessions DB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2872378" y="3242762"/>
            <a:ext cx="1802540" cy="1364429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checks</a:t>
            </a:r>
            <a:endParaRPr lang="it-IT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4820203" y="2057335"/>
            <a:ext cx="2106553" cy="2201576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Picture 8" descr="Risultati immagini per ranc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01" y="2005983"/>
            <a:ext cx="1302566" cy="6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6754085" y="4459759"/>
            <a:ext cx="1488550" cy="6893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CELERY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7205520" y="4972381"/>
            <a:ext cx="1488550" cy="5181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RabbitMQ</a:t>
            </a:r>
            <a:r>
              <a:rPr lang="it-IT" sz="1400" dirty="0" smtClean="0"/>
              <a:t> + </a:t>
            </a:r>
            <a:r>
              <a:rPr lang="it-IT" sz="1400" dirty="0" err="1" smtClean="0"/>
              <a:t>MongoDB</a:t>
            </a:r>
            <a:endParaRPr lang="it-IT" sz="1400" dirty="0"/>
          </a:p>
        </p:txBody>
      </p:sp>
      <p:sp>
        <p:nvSpPr>
          <p:cNvPr id="18" name="Disco magnetico 17"/>
          <p:cNvSpPr/>
          <p:nvPr/>
        </p:nvSpPr>
        <p:spPr>
          <a:xfrm>
            <a:off x="9930698" y="4392043"/>
            <a:ext cx="1455916" cy="616017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PIDs</a:t>
            </a:r>
            <a:r>
              <a:rPr lang="it-IT" dirty="0" smtClean="0"/>
              <a:t> Cache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835490" y="3547111"/>
            <a:ext cx="1126252" cy="1477443"/>
            <a:chOff x="7824257" y="1146519"/>
            <a:chExt cx="1126252" cy="1477443"/>
          </a:xfrm>
        </p:grpSpPr>
        <p:pic>
          <p:nvPicPr>
            <p:cNvPr id="20" name="Picture 6" descr="Risultati immagini per private docker registr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9" t="37709" r="41208" b="33906"/>
            <a:stretch/>
          </p:blipFill>
          <p:spPr bwMode="auto">
            <a:xfrm>
              <a:off x="7933759" y="1146519"/>
              <a:ext cx="1016750" cy="95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Risultati immagini per grne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66" b="23526"/>
            <a:stretch/>
          </p:blipFill>
          <p:spPr bwMode="auto">
            <a:xfrm>
              <a:off x="7824257" y="2093984"/>
              <a:ext cx="1080876" cy="529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uppo 21"/>
          <p:cNvGrpSpPr/>
          <p:nvPr/>
        </p:nvGrpSpPr>
        <p:grpSpPr>
          <a:xfrm>
            <a:off x="8629661" y="1401526"/>
            <a:ext cx="1301037" cy="1366780"/>
            <a:chOff x="3170162" y="716826"/>
            <a:chExt cx="1301037" cy="1366780"/>
          </a:xfrm>
        </p:grpSpPr>
        <p:pic>
          <p:nvPicPr>
            <p:cNvPr id="23" name="Picture 4" descr="Immagine correla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912" y="716826"/>
              <a:ext cx="1072070" cy="1072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Risultati immagini per dkrz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162" y="1624990"/>
              <a:ext cx="1301037" cy="45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ttangolo 25"/>
          <p:cNvSpPr/>
          <p:nvPr/>
        </p:nvSpPr>
        <p:spPr>
          <a:xfrm>
            <a:off x="6589634" y="4285833"/>
            <a:ext cx="2106553" cy="1373288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7" name="Picture 4" descr="Risultati immagini per b2hand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35" y="3185647"/>
            <a:ext cx="948605" cy="11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reccia a sinistra 57"/>
          <p:cNvSpPr/>
          <p:nvPr/>
        </p:nvSpPr>
        <p:spPr>
          <a:xfrm>
            <a:off x="4315177" y="2259961"/>
            <a:ext cx="368074" cy="453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in giù 59"/>
          <p:cNvSpPr/>
          <p:nvPr/>
        </p:nvSpPr>
        <p:spPr>
          <a:xfrm>
            <a:off x="3319035" y="2787570"/>
            <a:ext cx="471716" cy="370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reccia a sinistra 60"/>
          <p:cNvSpPr/>
          <p:nvPr/>
        </p:nvSpPr>
        <p:spPr>
          <a:xfrm>
            <a:off x="2180424" y="3709602"/>
            <a:ext cx="368074" cy="453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reccia a destra 61"/>
          <p:cNvSpPr/>
          <p:nvPr/>
        </p:nvSpPr>
        <p:spPr>
          <a:xfrm rot="19344863">
            <a:off x="8762573" y="4411134"/>
            <a:ext cx="985745" cy="435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Freccia a destra 63"/>
          <p:cNvSpPr/>
          <p:nvPr/>
        </p:nvSpPr>
        <p:spPr>
          <a:xfrm rot="18369894">
            <a:off x="7517258" y="3405630"/>
            <a:ext cx="1856937" cy="197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reccia a destra 64"/>
          <p:cNvSpPr/>
          <p:nvPr/>
        </p:nvSpPr>
        <p:spPr>
          <a:xfrm rot="19823973">
            <a:off x="6921129" y="2573757"/>
            <a:ext cx="1856937" cy="197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7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824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b" anchorCtr="0">
            <a:normAutofit/>
          </a:bodyPr>
          <a:lstStyle/>
          <a:p>
            <a:r>
              <a:rPr lang="it-IT" sz="4000" dirty="0" smtClean="0"/>
              <a:t>Three </a:t>
            </a:r>
            <a:r>
              <a:rPr lang="it-IT" sz="4000" dirty="0" err="1" smtClean="0"/>
              <a:t>different</a:t>
            </a:r>
            <a:r>
              <a:rPr lang="it-IT" sz="4000" dirty="0" smtClean="0"/>
              <a:t> </a:t>
            </a:r>
            <a:r>
              <a:rPr lang="it-IT" sz="4000" dirty="0" err="1" smtClean="0"/>
              <a:t>environments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it-IT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3200" dirty="0" smtClean="0"/>
              <a:t> Development (DEV) </a:t>
            </a:r>
            <a:r>
              <a:rPr lang="it-IT" sz="3200" dirty="0" err="1" smtClean="0"/>
              <a:t>environment</a:t>
            </a:r>
            <a:endParaRPr lang="it-IT" sz="3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it-IT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3200" dirty="0" smtClean="0"/>
              <a:t> Test </a:t>
            </a:r>
            <a:r>
              <a:rPr lang="it-IT" sz="3200" dirty="0" err="1" smtClean="0"/>
              <a:t>environment</a:t>
            </a:r>
            <a:endParaRPr lang="it-IT" sz="3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it-IT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3200" dirty="0" smtClean="0"/>
              <a:t> Production (PROD) </a:t>
            </a:r>
            <a:r>
              <a:rPr lang="it-IT" sz="3200" dirty="0" err="1" smtClean="0"/>
              <a:t>environment</a:t>
            </a:r>
            <a:endParaRPr lang="it-IT" sz="3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it-IT" sz="32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isultati immagini per bronze me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35" y="2293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8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18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 anchor="t" anchorCtr="0">
            <a:normAutofit/>
          </a:bodyPr>
          <a:lstStyle/>
          <a:p>
            <a:r>
              <a:rPr lang="it-IT" sz="4000" dirty="0" smtClean="0"/>
              <a:t>DEVELOPMENT </a:t>
            </a:r>
            <a:r>
              <a:rPr lang="it-IT" sz="4000" dirty="0" err="1" smtClean="0"/>
              <a:t>environment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50823" cy="402336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Deployment of </a:t>
            </a:r>
            <a:r>
              <a:rPr lang="it-IT" sz="3000" dirty="0" err="1" smtClean="0"/>
              <a:t>latest</a:t>
            </a:r>
            <a:r>
              <a:rPr lang="it-IT" sz="3000" dirty="0" smtClean="0"/>
              <a:t> </a:t>
            </a:r>
            <a:r>
              <a:rPr lang="it-IT" sz="3000" b="1" dirty="0" err="1" smtClean="0"/>
              <a:t>development</a:t>
            </a:r>
            <a:r>
              <a:rPr lang="it-IT" sz="3000" b="1" dirty="0" smtClean="0"/>
              <a:t> </a:t>
            </a:r>
            <a:r>
              <a:rPr lang="it-IT" sz="3000" b="1" dirty="0" err="1" smtClean="0"/>
              <a:t>version</a:t>
            </a:r>
            <a:endParaRPr lang="it-IT" sz="3000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/>
              <a:t> </a:t>
            </a:r>
            <a:r>
              <a:rPr lang="it-IT" sz="3000" dirty="0" err="1" smtClean="0"/>
              <a:t>Potentially</a:t>
            </a:r>
            <a:r>
              <a:rPr lang="it-IT" sz="3000" dirty="0" smtClean="0"/>
              <a:t> </a:t>
            </a:r>
            <a:r>
              <a:rPr lang="it-IT" sz="3000" dirty="0" err="1" smtClean="0"/>
              <a:t>untested</a:t>
            </a:r>
            <a:r>
              <a:rPr lang="it-IT" sz="3000" dirty="0" smtClean="0"/>
              <a:t>/</a:t>
            </a:r>
            <a:r>
              <a:rPr lang="it-IT" sz="3000" dirty="0" err="1" smtClean="0"/>
              <a:t>untrusted</a:t>
            </a:r>
            <a:r>
              <a:rPr lang="it-IT" sz="3000" dirty="0" smtClean="0"/>
              <a:t> </a:t>
            </a:r>
            <a:r>
              <a:rPr lang="it-IT" sz="3000" dirty="0" err="1" smtClean="0"/>
              <a:t>functiontalities</a:t>
            </a:r>
            <a:endParaRPr lang="it-IT" sz="30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</a:t>
            </a:r>
            <a:r>
              <a:rPr lang="it-IT" sz="3000" dirty="0" err="1" smtClean="0"/>
              <a:t>Only</a:t>
            </a:r>
            <a:r>
              <a:rPr lang="it-IT" sz="3000" dirty="0" smtClean="0"/>
              <a:t> </a:t>
            </a:r>
            <a:r>
              <a:rPr lang="it-IT" sz="3000" dirty="0" err="1" smtClean="0"/>
              <a:t>accessible</a:t>
            </a:r>
            <a:r>
              <a:rPr lang="it-IT" sz="3000" dirty="0" smtClean="0"/>
              <a:t> to </a:t>
            </a:r>
            <a:r>
              <a:rPr lang="it-IT" sz="3000" dirty="0" err="1" smtClean="0"/>
              <a:t>other</a:t>
            </a:r>
            <a:r>
              <a:rPr lang="it-IT" sz="3000" dirty="0" smtClean="0"/>
              <a:t> </a:t>
            </a:r>
            <a:r>
              <a:rPr lang="it-IT" sz="3000" b="1" dirty="0" err="1" smtClean="0"/>
              <a:t>developers</a:t>
            </a:r>
            <a:r>
              <a:rPr lang="it-IT" sz="3000" dirty="0" smtClean="0"/>
              <a:t> (EUDAT, MARIS, IFREMER)</a:t>
            </a:r>
            <a:endParaRPr lang="it-IT" sz="3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b="1" dirty="0" smtClean="0"/>
              <a:t> </a:t>
            </a:r>
            <a:r>
              <a:rPr lang="it-IT" sz="3000" b="1" dirty="0" err="1" smtClean="0"/>
              <a:t>Temporary</a:t>
            </a:r>
            <a:r>
              <a:rPr lang="it-IT" sz="3000" b="1" dirty="0" smtClean="0"/>
              <a:t> data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000" dirty="0" smtClean="0"/>
              <a:t> </a:t>
            </a:r>
            <a:r>
              <a:rPr lang="it-IT" sz="3000" dirty="0" err="1" smtClean="0"/>
              <a:t>Currently</a:t>
            </a:r>
            <a:r>
              <a:rPr lang="it-IT" sz="3000" dirty="0" smtClean="0"/>
              <a:t> </a:t>
            </a:r>
            <a:r>
              <a:rPr lang="it-IT" sz="3000" dirty="0" err="1" smtClean="0"/>
              <a:t>installed</a:t>
            </a:r>
            <a:r>
              <a:rPr lang="it-IT" sz="3000" dirty="0" smtClean="0"/>
              <a:t> </a:t>
            </a:r>
            <a:r>
              <a:rPr lang="it-IT" sz="3000" dirty="0" err="1" smtClean="0"/>
              <a:t>at</a:t>
            </a:r>
            <a:r>
              <a:rPr lang="it-IT" sz="3000" dirty="0" smtClean="0"/>
              <a:t> </a:t>
            </a:r>
            <a:r>
              <a:rPr lang="it-IT" sz="3000" b="1" dirty="0" smtClean="0"/>
              <a:t>CINECA</a:t>
            </a:r>
            <a:endParaRPr lang="it-IT" sz="3000" b="1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"/>
            <a:ext cx="1034139" cy="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44827" y="6398595"/>
            <a:ext cx="1171870" cy="412602"/>
          </a:xfrm>
        </p:spPr>
        <p:txBody>
          <a:bodyPr/>
          <a:lstStyle/>
          <a:p>
            <a:pPr algn="r">
              <a:defRPr/>
            </a:pPr>
            <a:fld id="{EBBA6CBA-E00C-F546-8575-2EFECF389E9F}" type="slidenum">
              <a:rPr lang="fr-FR" altLang="en-US" sz="1400" smtClean="0"/>
              <a:pPr algn="r">
                <a:defRPr/>
              </a:pPr>
              <a:t>9</a:t>
            </a:fld>
            <a:endParaRPr lang="fr-F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030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2030</TotalTime>
  <Words>604</Words>
  <Application>Microsoft Office PowerPoint</Application>
  <PresentationFormat>Grand écran</PresentationFormat>
  <Paragraphs>163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Avenir Next Medium</vt:lpstr>
      <vt:lpstr>Calibri</vt:lpstr>
      <vt:lpstr>Calibri Light</vt:lpstr>
      <vt:lpstr>Opificio</vt:lpstr>
      <vt:lpstr>Wingdings</vt:lpstr>
      <vt:lpstr>Retrospettivo</vt:lpstr>
      <vt:lpstr>CDI HTTP-API environments at EUDAT</vt:lpstr>
      <vt:lpstr>EUDAT CDI</vt:lpstr>
      <vt:lpstr>B2STAGE</vt:lpstr>
      <vt:lpstr>EUDAT Services</vt:lpstr>
      <vt:lpstr>The EUDAT Team</vt:lpstr>
      <vt:lpstr>Service infrastructure based on several components</vt:lpstr>
      <vt:lpstr>SDC HTTP API Architecture</vt:lpstr>
      <vt:lpstr>Three different environments</vt:lpstr>
      <vt:lpstr>DEVELOPMENT environment</vt:lpstr>
      <vt:lpstr>TEST environment</vt:lpstr>
      <vt:lpstr>PRODUCTION environment</vt:lpstr>
      <vt:lpstr>Présentation PowerPoint</vt:lpstr>
      <vt:lpstr>Next step  – deployment on all 5 centers</vt:lpstr>
      <vt:lpstr>Extended data ingestion workflow: data replication</vt:lpstr>
      <vt:lpstr>Extended data harvesting workflow</vt:lpstr>
      <vt:lpstr>Monitoring</vt:lpstr>
      <vt:lpstr>Monitoring SDC</vt:lpstr>
      <vt:lpstr>Monitoring SDC</vt:lpstr>
      <vt:lpstr>Monitoring SDC</vt:lpstr>
      <vt:lpstr>Monitoring SDC</vt:lpstr>
      <vt:lpstr>Monitoring SDC</vt:lpstr>
      <vt:lpstr>Monitoring SDC</vt:lpstr>
      <vt:lpstr>Real Time Status Report</vt:lpstr>
      <vt:lpstr>Availability / Reliability Report </vt:lpstr>
      <vt:lpstr>Availability / Reliability Report </vt:lpstr>
      <vt:lpstr>Alerts </vt:lpstr>
      <vt:lpstr>Thank you for your attention!</vt:lpstr>
    </vt:vector>
  </TitlesOfParts>
  <Company>Cineca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HTTP-API environments at EUDAT</dc:title>
  <dc:creator>D'Antonio Mattia</dc:creator>
  <cp:lastModifiedBy>Marine VERNET, Ifremer Brest PDG-IRSI-SISMER</cp:lastModifiedBy>
  <cp:revision>40</cp:revision>
  <dcterms:created xsi:type="dcterms:W3CDTF">2019-05-07T08:35:33Z</dcterms:created>
  <dcterms:modified xsi:type="dcterms:W3CDTF">2019-06-24T09:24:13Z</dcterms:modified>
</cp:coreProperties>
</file>