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9" r:id="rId3"/>
    <p:sldId id="261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83" r:id="rId12"/>
    <p:sldId id="286" r:id="rId13"/>
    <p:sldId id="287" r:id="rId14"/>
    <p:sldId id="284" r:id="rId15"/>
    <p:sldId id="288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D73"/>
    <a:srgbClr val="055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492ECED0-EF8C-4F67-A4F9-4F4A8BC4B36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1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CED0-EF8C-4F67-A4F9-4F4A8BC4B36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58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 b="-9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4725" y="3295650"/>
            <a:ext cx="4775200" cy="365125"/>
          </a:xfrm>
        </p:spPr>
        <p:txBody>
          <a:bodyPr anchor="t"/>
          <a:lstStyle>
            <a:lvl1pPr>
              <a:defRPr sz="2400">
                <a:latin typeface="Calibri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667250"/>
            <a:ext cx="4751387" cy="517525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rgbClr val="0551A0"/>
                </a:solidFill>
                <a:latin typeface="Calibri Light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84713" y="6021388"/>
            <a:ext cx="391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fr-FR">
                <a:solidFill>
                  <a:srgbClr val="0551A0"/>
                </a:solidFill>
                <a:latin typeface="Calibri" pitchFamily="34" charset="0"/>
              </a:rPr>
              <a:t>sdn-userdesk@seadatanet.org – www.seadatanet.org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2268538" y="5808663"/>
            <a:ext cx="6351587" cy="212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DCC910-ADE2-44CF-BDD4-C5ED000776A4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9563" y="1255713"/>
            <a:ext cx="2016125" cy="3219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1255713"/>
            <a:ext cx="5895975" cy="3219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BB7159-85E7-4443-ABCB-1DB2B4FDE402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D02C58-B8B4-4298-BD30-908A73B72E72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C08457-1EFF-4D4A-B430-1FA20BD09EE4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916113"/>
            <a:ext cx="3956050" cy="255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916113"/>
            <a:ext cx="3956050" cy="255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27F6B2-6EF5-4A75-BC46-942CF81549D5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D15037-E95B-4405-93B6-3C454E756E04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F1D2E8-D3EE-4983-A6FB-47EF4F053BBD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14FE76-07A0-498E-8034-533325E9DF4B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D0D5FA-7CEC-42B1-AA1B-E6B503FCA138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5463E5-88DF-44D8-96E5-A3DEFCEAEF18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b="-9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55713"/>
            <a:ext cx="8064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16113"/>
            <a:ext cx="80645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415088"/>
            <a:ext cx="693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rgbClr val="0551A0"/>
                </a:solidFill>
                <a:latin typeface="+mj-lt"/>
              </a:defRPr>
            </a:lvl1pPr>
          </a:lstStyle>
          <a:p>
            <a:fld id="{68192A19-BCEF-4703-9BDC-4EA3809EC34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11188" y="6415088"/>
            <a:ext cx="3919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fr-FR">
                <a:solidFill>
                  <a:srgbClr val="0551A0"/>
                </a:solidFill>
                <a:latin typeface="Calibri" pitchFamily="34" charset="0"/>
              </a:rPr>
              <a:t>sdn-userdesk@seadatanet.org – www.seadatanet.org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20713"/>
            <a:ext cx="61356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 b="1">
                <a:solidFill>
                  <a:srgbClr val="0551A0"/>
                </a:solidFill>
                <a:latin typeface="Calibri Light" pitchFamily="34" charset="0"/>
              </a:defRPr>
            </a:lvl1pPr>
          </a:lstStyle>
          <a:p>
            <a:r>
              <a:rPr lang="en-US"/>
              <a:t>TTG Sopot, 25/26 April 2018 </a:t>
            </a:r>
            <a:endParaRPr lang="fr-FR"/>
          </a:p>
        </p:txBody>
      </p:sp>
      <p:pic>
        <p:nvPicPr>
          <p:cNvPr id="1034" name="Picture 10" descr="SeaDatacloud2017logo_l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188" y="455613"/>
            <a:ext cx="1368425" cy="596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rgbClr val="475D7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475D73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75D73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75D73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5D73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5D73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5D73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5D73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75D73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dc.maris.nl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dc.maris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2268538" y="5808663"/>
            <a:ext cx="6351587" cy="215444"/>
          </a:xfrm>
        </p:spPr>
        <p:txBody>
          <a:bodyPr/>
          <a:lstStyle/>
          <a:p>
            <a:r>
              <a:rPr lang="en-US" dirty="0" smtClean="0"/>
              <a:t>Training workshop, June 2019 </a:t>
            </a:r>
            <a:endParaRPr lang="fr-FR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4724" y="3295650"/>
            <a:ext cx="5299075" cy="738664"/>
          </a:xfrm>
        </p:spPr>
        <p:txBody>
          <a:bodyPr/>
          <a:lstStyle/>
          <a:p>
            <a:r>
              <a:rPr lang="fr-FR" dirty="0"/>
              <a:t>CDI </a:t>
            </a:r>
            <a:r>
              <a:rPr lang="fr-FR" dirty="0" smtClean="0"/>
              <a:t>DEMO user interface: </a:t>
            </a:r>
            <a:br>
              <a:rPr lang="fr-FR" dirty="0" smtClean="0"/>
            </a:br>
            <a:r>
              <a:rPr lang="fr-FR" dirty="0" smtClean="0"/>
              <a:t>Test version of the new CDI service</a:t>
            </a:r>
            <a:endParaRPr lang="fr-F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667250"/>
            <a:ext cx="4751387" cy="261610"/>
          </a:xfrm>
        </p:spPr>
        <p:txBody>
          <a:bodyPr/>
          <a:lstStyle/>
          <a:p>
            <a:r>
              <a:rPr lang="fr-FR" dirty="0" smtClean="0"/>
              <a:t>Peter Thijsse (MARIS</a:t>
            </a:r>
            <a:r>
              <a:rPr lang="fr-FR" dirty="0" smtClean="0"/>
              <a:t>), on </a:t>
            </a:r>
            <a:r>
              <a:rPr lang="fr-FR" dirty="0" err="1" smtClean="0"/>
              <a:t>behalf</a:t>
            </a:r>
            <a:r>
              <a:rPr lang="fr-FR" dirty="0" smtClean="0"/>
              <a:t> of WP9 team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26238-58C5-4AB1-9DFF-64451613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6D4AB7F-AA5F-4DC0-84DA-8F8FD4E1AE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01D3D-C97D-4BA8-93E2-138A4B7E4AED}" type="slidenum">
              <a:rPr lang="fr-FR" altLang="en-US" smtClean="0"/>
              <a:pPr>
                <a:defRPr/>
              </a:pPr>
              <a:t>10</a:t>
            </a:fld>
            <a:endParaRPr lang="fr-FR" alt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5617090-73F7-41AC-AB07-1CF1FCECA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0306"/>
            <a:ext cx="9144000" cy="46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4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8064500" cy="523220"/>
          </a:xfrm>
        </p:spPr>
        <p:txBody>
          <a:bodyPr/>
          <a:lstStyle/>
          <a:p>
            <a:r>
              <a:rPr lang="en-US" dirty="0" smtClean="0"/>
              <a:t>Part 2: Usability testing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D2E8-D3EE-4983-A6FB-47EF4F053BB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2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 smtClean="0"/>
              <a:t>Please go to: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188" y="2514600"/>
            <a:ext cx="8064500" cy="2954655"/>
          </a:xfrm>
        </p:spPr>
        <p:txBody>
          <a:bodyPr/>
          <a:lstStyle/>
          <a:p>
            <a:r>
              <a:rPr lang="en-US" dirty="0" smtClean="0"/>
              <a:t>Updated version after last years feedback, great!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 </a:t>
            </a:r>
            <a:r>
              <a:rPr lang="en-US" dirty="0" smtClean="0"/>
              <a:t>to: </a:t>
            </a:r>
            <a:r>
              <a:rPr lang="en-US" dirty="0" smtClean="0">
                <a:hlinkClick r:id="rId2"/>
              </a:rPr>
              <a:t>http://sdc.maris.nl</a:t>
            </a:r>
            <a:r>
              <a:rPr lang="en-US" dirty="0" smtClean="0"/>
              <a:t> – click first link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look forward to your </a:t>
            </a:r>
            <a:r>
              <a:rPr lang="en-US" dirty="0" smtClean="0"/>
              <a:t>feedback (again)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D2E8-D3EE-4983-A6FB-47EF4F053BB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09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 smtClean="0"/>
              <a:t>Some example how to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916113"/>
            <a:ext cx="8064500" cy="4585871"/>
          </a:xfrm>
        </p:spPr>
        <p:txBody>
          <a:bodyPr/>
          <a:lstStyle/>
          <a:p>
            <a:r>
              <a:rPr lang="en-US" sz="2800" dirty="0" smtClean="0"/>
              <a:t>Login (or create Marine-ID first)</a:t>
            </a:r>
          </a:p>
          <a:p>
            <a:r>
              <a:rPr lang="en-US" sz="2800" dirty="0" smtClean="0"/>
              <a:t>Free search: nitrate</a:t>
            </a:r>
          </a:p>
          <a:p>
            <a:r>
              <a:rPr lang="en-US" sz="2800" dirty="0" smtClean="0"/>
              <a:t>Use a facet: e.g. Select an area</a:t>
            </a:r>
          </a:p>
          <a:p>
            <a:r>
              <a:rPr lang="en-US" sz="2800" dirty="0" smtClean="0"/>
              <a:t>Set the results to 20/100/1000</a:t>
            </a:r>
          </a:p>
          <a:p>
            <a:r>
              <a:rPr lang="en-US" sz="2800" dirty="0" smtClean="0"/>
              <a:t>Order</a:t>
            </a:r>
          </a:p>
          <a:p>
            <a:r>
              <a:rPr lang="en-US" sz="2800" dirty="0" smtClean="0"/>
              <a:t>Go to the basket and follow the steps</a:t>
            </a:r>
          </a:p>
          <a:p>
            <a:r>
              <a:rPr lang="en-US" sz="2800" dirty="0" smtClean="0"/>
              <a:t>Submit</a:t>
            </a:r>
          </a:p>
          <a:p>
            <a:r>
              <a:rPr lang="en-US" sz="2800" dirty="0" smtClean="0"/>
              <a:t>Go to your orders to download (takes some mins)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161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00400"/>
            <a:ext cx="8064500" cy="523220"/>
          </a:xfrm>
        </p:spPr>
        <p:txBody>
          <a:bodyPr/>
          <a:lstStyle/>
          <a:p>
            <a:r>
              <a:rPr lang="en-US" dirty="0" smtClean="0"/>
              <a:t>Part 3: Provide us your feedback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D2E8-D3EE-4983-A6FB-47EF4F053BB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72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 smtClean="0"/>
              <a:t>Use our online from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3568" y="2410287"/>
            <a:ext cx="8064500" cy="3416320"/>
          </a:xfrm>
        </p:spPr>
        <p:txBody>
          <a:bodyPr/>
          <a:lstStyle/>
          <a:p>
            <a:r>
              <a:rPr lang="en-US" dirty="0" smtClean="0"/>
              <a:t>Go to: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sdc.maris.nl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Follow link on the </a:t>
            </a:r>
            <a:r>
              <a:rPr lang="en-US" dirty="0" smtClean="0"/>
              <a:t>right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Provide us any bugs, suggestions, and wishes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D2E8-D3EE-4983-A6FB-47EF4F053BBD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49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A new GUI on top of a new system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188" y="1916113"/>
            <a:ext cx="8304212" cy="3693319"/>
          </a:xfrm>
        </p:spPr>
        <p:txBody>
          <a:bodyPr/>
          <a:lstStyle/>
          <a:p>
            <a:r>
              <a:rPr lang="en-US" dirty="0" smtClean="0"/>
              <a:t>Faster =&gt; Elastic search, and quicker delivery</a:t>
            </a:r>
            <a:endParaRPr lang="en-US" dirty="0"/>
          </a:p>
          <a:p>
            <a:r>
              <a:rPr lang="en-US" dirty="0" smtClean="0"/>
              <a:t>Easier =&gt; faster to data</a:t>
            </a:r>
            <a:endParaRPr lang="en-US" dirty="0"/>
          </a:p>
          <a:p>
            <a:r>
              <a:rPr lang="en-US" dirty="0" smtClean="0"/>
              <a:t>Inviting =&gt; Catchy </a:t>
            </a:r>
            <a:r>
              <a:rPr lang="en-US" dirty="0"/>
              <a:t>design with large map</a:t>
            </a:r>
          </a:p>
          <a:p>
            <a:r>
              <a:rPr lang="en-US" dirty="0" smtClean="0"/>
              <a:t>And more </a:t>
            </a:r>
            <a:r>
              <a:rPr lang="en-US" dirty="0"/>
              <a:t>added value for </a:t>
            </a:r>
            <a:r>
              <a:rPr lang="en-US" dirty="0" smtClean="0"/>
              <a:t>users: </a:t>
            </a:r>
            <a:r>
              <a:rPr lang="en-US" dirty="0" err="1" smtClean="0"/>
              <a:t>MySeaDataCloud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D2E8-D3EE-4983-A6FB-47EF4F053BB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5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5389" y="3103890"/>
            <a:ext cx="8064500" cy="523220"/>
          </a:xfrm>
        </p:spPr>
        <p:txBody>
          <a:bodyPr/>
          <a:lstStyle/>
          <a:p>
            <a:r>
              <a:rPr lang="en-US" dirty="0"/>
              <a:t>Part 1: </a:t>
            </a:r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2C58-B8B4-4298-BD30-908A73B72E7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91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1D2E8-D3EE-4983-A6FB-47EF4F053BB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US" dirty="0"/>
              <a:t>Demo of the new interface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C7F251-CA89-4244-A6DA-5464D48B0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9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F1C48B-6A7F-4A15-90A2-47A2B229D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</a:t>
            </a:r>
            <a:r>
              <a:rPr lang="en-US" dirty="0" err="1"/>
              <a:t>flavours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8DF6B6B-3ED8-4914-AF17-8C0F0BE4F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01D3D-C97D-4BA8-93E2-138A4B7E4AED}" type="slidenum">
              <a:rPr lang="fr-FR" altLang="en-US" smtClean="0"/>
              <a:pPr>
                <a:defRPr/>
              </a:pPr>
              <a:t>5</a:t>
            </a:fld>
            <a:endParaRPr lang="fr-FR" alt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A0DAC4-479A-421E-89BC-133E06D87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039"/>
            <a:ext cx="5123876" cy="2609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FBE7C4-4D87-4CF1-A559-B493A8CBC4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3810000"/>
            <a:ext cx="5715000" cy="2910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1C5C5EA-7F96-4535-9275-79E62EE852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478265"/>
            <a:ext cx="5123876" cy="260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4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D46444-7E25-4572-8B75-D09E17E9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90486FD-26C5-4B2D-B21E-9A5B69A25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01D3D-C97D-4BA8-93E2-138A4B7E4AED}" type="slidenum">
              <a:rPr lang="fr-FR" altLang="en-US" smtClean="0"/>
              <a:pPr>
                <a:defRPr/>
              </a:pPr>
              <a:t>6</a:t>
            </a:fld>
            <a:endParaRPr lang="fr-FR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8968725-2C77-4362-B34C-EA1504BED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6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1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D46444-7E25-4572-8B75-D09E17E9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90486FD-26C5-4B2D-B21E-9A5B69A25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01D3D-C97D-4BA8-93E2-138A4B7E4AED}" type="slidenum">
              <a:rPr lang="fr-FR" altLang="en-US" smtClean="0"/>
              <a:pPr>
                <a:defRPr/>
              </a:pPr>
              <a:t>7</a:t>
            </a:fld>
            <a:endParaRPr lang="fr-FR" alt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139799-7D35-46D1-8DA3-191E58216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133600"/>
            <a:ext cx="9144000" cy="46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9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D46444-7E25-4572-8B75-D09E17E9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90486FD-26C5-4B2D-B21E-9A5B69A25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01D3D-C97D-4BA8-93E2-138A4B7E4AED}" type="slidenum">
              <a:rPr lang="fr-FR" altLang="en-US" smtClean="0"/>
              <a:pPr>
                <a:defRPr/>
              </a:pPr>
              <a:t>8</a:t>
            </a:fld>
            <a:endParaRPr lang="fr-FR" alt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781DA82-7DAE-498A-A773-C0BD4A4D5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46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4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D46444-7E25-4572-8B75-D09E17E9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summary of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90486FD-26C5-4B2D-B21E-9A5B69A25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01D3D-C97D-4BA8-93E2-138A4B7E4AED}" type="slidenum">
              <a:rPr lang="fr-FR" altLang="en-US" smtClean="0"/>
              <a:pPr>
                <a:defRPr/>
              </a:pPr>
              <a:t>9</a:t>
            </a:fld>
            <a:endParaRPr lang="fr-FR" alt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D86622D-AD4E-4F12-9578-F3857E247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2057400"/>
            <a:ext cx="9144000" cy="46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61512"/>
      </p:ext>
    </p:extLst>
  </p:cSld>
  <p:clrMapOvr>
    <a:masterClrMapping/>
  </p:clrMapOvr>
</p:sld>
</file>

<file path=ppt/theme/theme1.xml><?xml version="1.0" encoding="utf-8"?>
<a:theme xmlns:a="http://schemas.openxmlformats.org/drawingml/2006/main" name="SeaDataCloud3-5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WP9_SDC_CDIreplicationstatus</Template>
  <TotalTime>5824</TotalTime>
  <Words>177</Words>
  <Application>Microsoft Office PowerPoint</Application>
  <PresentationFormat>On-screen Show (4:3)</PresentationFormat>
  <Paragraphs>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SeaDataCloud3-5</vt:lpstr>
      <vt:lpstr>CDI DEMO user interface:  Test version of the new CDI service</vt:lpstr>
      <vt:lpstr>A new GUI on top of a new system</vt:lpstr>
      <vt:lpstr>Part 1: Demonstration</vt:lpstr>
      <vt:lpstr>Demo of the new interface</vt:lpstr>
      <vt:lpstr>Different flavours</vt:lpstr>
      <vt:lpstr>Search</vt:lpstr>
      <vt:lpstr>Browse</vt:lpstr>
      <vt:lpstr>Details</vt:lpstr>
      <vt:lpstr>View summary of results</vt:lpstr>
      <vt:lpstr>Order</vt:lpstr>
      <vt:lpstr>Part 2: Usability testing </vt:lpstr>
      <vt:lpstr>Please go to:</vt:lpstr>
      <vt:lpstr>Some example how to search</vt:lpstr>
      <vt:lpstr>Part 3: Provide us your feedback</vt:lpstr>
      <vt:lpstr>Use our online from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CDI Replication status: Ingestion and discovery &amp; downloading</dc:title>
  <dc:creator>petert</dc:creator>
  <cp:lastModifiedBy>petert</cp:lastModifiedBy>
  <cp:revision>61</cp:revision>
  <dcterms:created xsi:type="dcterms:W3CDTF">2018-04-16T13:45:42Z</dcterms:created>
  <dcterms:modified xsi:type="dcterms:W3CDTF">2019-06-18T10:11:42Z</dcterms:modified>
</cp:coreProperties>
</file>